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24"/>
  </p:notesMasterIdLst>
  <p:sldIdLst>
    <p:sldId id="311" r:id="rId2"/>
    <p:sldId id="285" r:id="rId3"/>
    <p:sldId id="260" r:id="rId4"/>
    <p:sldId id="278" r:id="rId5"/>
    <p:sldId id="279" r:id="rId6"/>
    <p:sldId id="274" r:id="rId7"/>
    <p:sldId id="258" r:id="rId8"/>
    <p:sldId id="266" r:id="rId9"/>
    <p:sldId id="276" r:id="rId10"/>
    <p:sldId id="277" r:id="rId11"/>
    <p:sldId id="261" r:id="rId12"/>
    <p:sldId id="280" r:id="rId13"/>
    <p:sldId id="262" r:id="rId14"/>
    <p:sldId id="282" r:id="rId15"/>
    <p:sldId id="263" r:id="rId16"/>
    <p:sldId id="283" r:id="rId17"/>
    <p:sldId id="264" r:id="rId18"/>
    <p:sldId id="265" r:id="rId19"/>
    <p:sldId id="267" r:id="rId20"/>
    <p:sldId id="268" r:id="rId21"/>
    <p:sldId id="310" r:id="rId22"/>
    <p:sldId id="25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45" autoAdjust="0"/>
    <p:restoredTop sz="94580"/>
  </p:normalViewPr>
  <p:slideViewPr>
    <p:cSldViewPr snapToGrid="0">
      <p:cViewPr varScale="1">
        <p:scale>
          <a:sx n="141" d="100"/>
          <a:sy n="141" d="100"/>
        </p:scale>
        <p:origin x="200"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5T04:11:29.243"/>
    </inkml:context>
    <inkml:brush xml:id="br0">
      <inkml:brushProperty name="width" value="0.05292" units="cm"/>
      <inkml:brushProperty name="height" value="0.05292" units="cm"/>
      <inkml:brushProperty name="color" value="#C00000"/>
    </inkml:brush>
  </inkml:definitions>
  <inkml:trace contextRef="#ctx0" brushRef="#br0">5784 16123 8191,'-18'-22'0,"-5"-9"3276,4 17-1489,1-4 1031,-3 9-2818,-3-1 1719,-24 1-1719,14-2 1638,-3 4 0,-1 0 0,11 0 0,1 0-1522,-9-1 0,0 0-116,6 3 0,3 0 0,-6 1 0,12 4 0,8 2 0,-1 1 0,-5 1 0,5 3 0,-3-4 0,2 6 0,-1 2 0,4-3 0,-3 6 0,8-10 0,-1 2 0,3-2 0,1 2 0,2 21 0,-1-13 0,2 36 0,5-10 0,-3-13 0,1 2 0,3 8 0,2 0 0,-1-5 0,1 0 0,4-2 0,-1-1 0,3 12 0,14-4 0,-14-15 0,1 0 0,2-1 0,3 1 0,12 13 0,1 0 0,-7-9 0,0-1 0,9 4 0,2 0 0,-1 0 0,0-3 0,-10-10 0,2-1 0,1 0 0,2 1 0,0-2-285,8-2 1,1-2 284,-5 0 0,2 2 0,0-3 0,12-2 0,-1-2 0,-3 1 0,-2-2 0,2-6 0,-3-1-36,-15 3 0,0-1 36,5-3 0,3-1 0,-2-1 0,5-2 0,-1-1 0,6-3 0,-1 0 0,-11 2 0,-5 0 0,-5-3 0,-17 4 0,-2 2 567,2-20-567,-4-6 74,4-16-74,-5 22 0,-2-1 0,-3-5 0,-3-1 0,-1-2 0,-1 1 0,0 9 0,0 0 0,1-3 0,-2 1 0,-5 5 0,-1 1 0,-1-12 0,-1 10 0,-4 2 0,2 10 0,-1 1 0,-12-6 0,-3 0 0,-7 0 0,-1 1 0,7 3 0,0 0 0,-1 0 0,2 2 0,-1 2 0,2-3 0,23 9 0,11 1 0</inkml:trace>
  <inkml:trace contextRef="#ctx0" brushRef="#br0" timeOffset="734">5367 16227 24575,'1'-8'0,"3"-17"0,2 6 0,11-27 0,-4 14 0,2 1 0,-8 17 0,-5 10 0</inkml:trace>
  <inkml:trace contextRef="#ctx0" brushRef="#br0" timeOffset="1188">5532 16270 24575,'9'-24'0,"5"-12"0,-6 4 0,2-6 0,-1 0 0,-1 6 0,-3 4 0,0 4 0,-3 15 0,-2 7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5T12:40:17.165"/>
    </inkml:context>
    <inkml:brush xml:id="br0">
      <inkml:brushProperty name="width" value="0.05292" units="cm"/>
      <inkml:brushProperty name="height" value="0.05292" units="cm"/>
      <inkml:brushProperty name="color" value="#C00000"/>
    </inkml:brush>
  </inkml:definitions>
  <inkml:trace contextRef="#ctx0" brushRef="#br0">20293 6504 24575,'-17'0'0,"-8"0"0,-6 0 0,-4 0 0,-5 0 0,-6 0-820,7 1 1,-6 1 0,-1-1 0,0 1-1,0-1 1,-1 1 0,1 0 0,0 0 609,1 0 0,0 1 1,0 0-1,-3 0 210,0 1 0,-4 0 0,0 1 0,3 0 0,5 0 0,2 1 0,6-1 0,-4 2 59,2 1 1,-5 1-1,0 0 1,2 1 0,7-2-60,-2 3 0,3 1 235,-4 4 0,1 5-235,-3 12 0,4 1 0,10-10 0,-1 4 0,-2 3 0,-5 8 0,1 0 0,3-4-620,6-6 1,2-2 0,-1 2 619,-2 5 0,-3 3 0,1 3 0,1 0-26,5-3 0,0 1 0,1 1 0,1-1 0,1 0 26,-2 2 0,2-2 0,0 1 0,-1 5-391,4-6 1,0 4 0,0 2 0,-1 1 0,2 0 0,0-1 0,1-4 390,0 5 0,2-3 0,0 0 0,1-1 0,-1 1 0,1 0 0,-1-1 0,0 1 0,1 2 0,-1 3 0,1-6 0,0 5 0,0 1 0,0 2 0,0-1 0,1-1 0,0-3 0,1-4 0,-2 6 0,2-5 0,-1-1 0,1 8 0,1-8 0,-1 4 0,0 4 0,-1 3 0,1 0 0,0 0 0,1-2 0,0-3 0,1-5 0,0 7 0,1-5 0,0-3 0,1 1 0,0 2 0,1-2 0,-1 1 0,1 0 0,0 0 0,0 1 0,0-1-211,1 2 0,-1 1 0,2 0 0,-1-2 1,0-1-1,1-3 211,-1 10 0,1-5 0,1 6 0,-1-7 0,1 4 0,0 4 0,0-1 0,0-2 0,0-6 0,1 8 0,0-6 0,1 4 0,-1-8 0,0 2 0,0 1 0,0 2 0,1 0 0,1 2 0,0 1 0,1 2 0,0-1 0,-1-1 0,1-5 0,0 0 0,-1-5 0,1 1 0,1 6 0,-2-4 0,2 5 0,-1 4 0,1 3 0,0 1 0,0-1 0,0-2 0,0-5 0,-1-5 0,2 5 0,-1-6 0,1-1 0,0 6-123,0-2 1,1 5-1,1 3 1,-1 1 0,1-2-1,-1-2 1,0-7 122,0 1 0,-1-5 0,1-2 0,1 2 0,4 9 0,2 1 0,0 0 0,-1-3 365,0 3 1,-1-3 0,1-2-366,-2-7 0,0-1 0,2 2 0,4 4 0,2 3 0,1 0 0,-4-7 1088,0-1 1,0-1-1089,-2-3 0,4 5 0,1 2 0,0 0 0,-1-4 241,7 9 0,-2-4 1,1 1-242,-1 1 0,-1 0 0,3 2 0,-3-9 0,3 3 0,1 1 0,-1-3 0,-3-3 0,-1 1 0,-3-4 0,2 1 0,7 8 0,2 2 0,-1-3 614,-4-8 0,-2-2 1,2-1-615,-2-2 0,0 0 0,4 0 0,3 3 0,4 1 0,0 0 0,-1-2 0,-1 1 0,0-2 0,0-1 0,0 0 0,2-1 0,1 0 0,3 3 0,1-1 0,0-2-364,-8-6 0,-1-2 1,3 1 363,7 3 0,4 3 0,1-1 0,-2-3 0,-1-1 0,-1-1 0,-1-3 0,-2 0 0,-1-2 0,3-1 0,2-1 0,4 0 0,0-1 0,-5-2 0,-4-1 0,-3-1 0,4 0 0,3 0 0,5 0 0,3 0 0,-2-1 0,-5 0 0,2-1 0,-3 0 0,-1-1 0,2-1 0,-1-1 0,3-2 0,-1-5 0,3-2 0,-1-1 0,-3 0 0,-5 2 0,-3 0 0,4-1 0,1-2 0,5-2 0,1-1 0,0 1 0,-6 0 0,5 0 0,-5 1 0,1 0 0,1-2 0,1-1 0,2-3 0,-3 0 0,3-4 0,2-1 0,-3 0 0,-4 3-654,-2 2 1,-5 2 0,6-5 653,-6 2 0,4-4 0,4-2 0,2-2 0,-1-1 0,-1 1 0,-3 2 0,-5 3 0,3-1 0,-6 2 0,-1 0 0,3-2 0,-1-1 0,2-1 0,1-1 0,0-2 0,-1 1 0,-1-1-53,1-3 0,0-2 0,-2 1 0,-1 1 0,-3 2 53,1 1 0,-3 3 0,2-5 0,-3-1 0,2-5 0,0-4 0,1 0 0,-3 2 0,-4 4 0,2-5 0,-4 3 0,1-2 0,-2 4 0,2-2 0,0-1 0,0-1 0,-1 1 0,1-9 0,-1 0 0,0 1 0,0 2 0,3-2 0,0 3 0,0-4 0,-5 9 0,-1-3 0,1-2 0,-1 2 0,-1 3 0,3-10 0,0 3 0,-1 1 0,-3 1 0,-1 1 0,0-3 0,0-1 0,1-4 0,-1 1 0,-1 5 0,0-4 0,0-1 0,-2 8 0,0-6 0,1-2 0,0 1 0,-3 7 0,-1 5 0,-2 3 0,1-1 0,0-2 0,0-1 0,0-2 0,-1 2-18,0-11 1,-2 2 0,2 2 17,0 10 0,1 2 0,-1-2 0,1-15 0,0-3 0,0 5 742,-1 8 1,-1 3-743,3-6 0,-1-1 0,-1 3 0,0 1 0,2 9 0,0-2 0,0-3 0,0-4 0,0 4 0,1 6 0,-1 2 0,2-15 0,1 0 0,-3 4 0,-1 2 0,1 9 0,-1-1 0,1-7 0,0-2 0,2-2 0,0 0 0,-2 12 0,0-2 0,3-17 0,1-6 0,-1 4 0,-1 7 0,-1 0 736,-1 5 1,2-3 0,0 0-1,-1 4-736,0-3 0,-1 1 917,0-2 0,0-3 0,1 2-917,0-1 0,1-1 0,-2 3 0,1-3 0,0 3 399,0-1 1,2 0-400,-1 4 0,0-2 0,-1 3 0,-2 7 0,-1-1 0,2-3 0,0-3 0,0 1 0,-2-9 0,0 2 0,0 2 0,0-3 0,-1 0 0,-1-3 0,1 5 0,-2 10 0,0 0 0,0-14 0,0-1 0,-3 2 0,1 2 0,-1 12 0,0-1 0,-2-6 0,-3-4 0,1 1 0,-5-7 0,1 1 0,1 3 0,-3-3-342,-2 1 0,-2-3 0,2 5 342,5 5 0,0 0 0,-7-4 0,-3-3 0,4 6 535,7 13 0,0 2-535,-4-6 0,0 1 0,-11-8 0,11 13 1139,-9-11-1139,13 21 1829,-18-22-1829,6 12 0,-2 0 0,-7-5 0,2 4-548,3 4 0,0 1 548,-3-4 0,-2-2 0,-2 0 0,-2 3 0,-1 1 0,1 0 0,-4-5 0,1 1 0,4 7 0,-1-1 0,4 3 0,4 2 0,2 1-110,-8 1 0,0 1 110,-16-3 0,6 2 0,-8-1 0,3 2-858,-1 3 1,0 1 857,6-2 0,-2-3 0,-3 2-820,1 3 1,-2 2 0,-1-1 0,4 1 817,1-3 0,4 0 1,-7 0 1,10 3 0,-5 0 0,-4-1 0,0 0 0,0 0 0,2 0 0,6 0 0,-3-1 0,4-1 0,1 1 0,-3-1 0,-6 1 0,-3 0 0,-2 0 0,3 0 0,8 0 0,-9-4 0,6 1-339,-3 3 0,-1-1 339,6 0 0,-2-1 0,4 0 0,6 0 0,-2 1 0,-5-1 0,-9-2 0,1 1 0,6 1 0,3-2 0,1 1 0,3 2 0,-2 2 0,2-2 0,-9-4 0,2 0 0,8 2 0,-1-1-42,-14-5 1,1 0 41,20 6 0,2 1 1318,-15-8-1318,31 15 0,7 0 0,0 2 0</inkml:trace>
  <inkml:trace contextRef="#ctx0" brushRef="#br0" timeOffset="14766">6214 16417 24575,'6'8'0,"19"23"0,6 5 0,-5-6 0,2 0-1190,-3-2 1,1-1 1189,-2-5 0,2 0 0,1 2-649,6 5 0,2 1 1,-1 0 648,-4-6 0,1-1 0,2 2 0,4 2 0,5 3 0,0 0 0,-6-5 0,0-1 0,-2-2 0,-1-2 0,3 1 0,-2-1-26,7 6 1,-2-2 25,-9-8 0,3 1 0,1 3 0,7 5 0,-1-2 0,-6-3 0,-4-7 0,-1 1 0,10 8 0,3 5 0,-9-6 0,-10-3 0,4 5 0,0 0 1025,-7-6-1025,11 8 2111,-23-18-2111,-2-3 310,0 0 0,-4-4 0,0 0 0</inkml:trace>
  <inkml:trace contextRef="#ctx0" brushRef="#br0" timeOffset="15859">7598 17264 24575,'4'6'0,"2"0"0,0 2 0,1 0 0,8 15 0,-9-11 0,9 26 0,-10-26 0,-1 9 0,0-13 0,-4-4 0,2 4 0,-2-3 0,-2 2 0,0-2 0,-4 2 0,-6 5 0,-21 12 0,-1-3 0,-3 1 0,-1 0 0,11-11 0,0-1 0,-5 6 0,1-2 0,-9-2 0,22-8 0,5-1 0,11-3 0</inkml:trace>
  <inkml:trace contextRef="#ctx0" brushRef="#br0" timeOffset="22954">5491 16518 24575,'-21'30'0,"-5"2"0,4-9 0,-3 5 0,-1-3-1639,-3 0 1,-3 2 1198,0 3 1,-5 5-1,0 1 1,2-4 439,4-6 0,2-2 0,-1 0 0,-6 9 0,-2 0 0,1 2 0,0-1 0,1 1 0,1-2 0,7-7 0,2-1 0,-2 2 0,-2 3 0,-3 2 0,0 1 0,4-4 0,-6 7 0,2-4 547,-3 3 0,2-3-547,0 0 908,14-15-908,3 0 0,13-11 0,0 0 2644,-1 2-2644,0 0 389,-2 0-389,-1-2 0,4 0 0,0-3 0,4-2 0</inkml:trace>
  <inkml:trace contextRef="#ctx0" brushRef="#br0" timeOffset="23661">4443 17342 24575,'0'17'0,"0"-3"0,-3 13 0,2-10 0,-5 4 0,1 18 0,2-12 0,-2 8 0,1 1 0,3-2 0,-2-8 0,1 1 0,2 13 0,0-18 0,0 7 0,2-22 0,0-1 0,2-4 0,0 1 0,2-2 0,3-2 0,27-12 0,-8 1 0,3-1 0,8-2 0,-3 2-420,-6 4 1,1 1 419,6-4 0,3-2 0,-6 4 0,6 3 0,-9-3 0,-30 9 0,-1 0 0</inkml:trace>
  <inkml:trace contextRef="#ctx0" brushRef="#br0" timeOffset="28969">7245 16907 24575,'35'23'0,"5"4"0,-13-11 0,3 2-1093,-2-1 1,3 3 0,3-1 298,5 0 0,4 0 0,0 0 1,-1 0 793,-6-1 0,-2-1 0,1 0 0,2 0 0,4 1 0,4 1 0,1-1 0,-3-1 0,-6-3 0,5 4 0,-5-3 942,8-1 1,-8-1-943,-20-5 0,-10-7 0,-5 0 0</inkml:trace>
  <inkml:trace contextRef="#ctx0" brushRef="#br0" timeOffset="29492">8140 16884 24575,'-13'21'0,"-3"4"0,-2 7 0,-2 3-824,2-5 1,0 1 823,-4 7 0,-2 2-861,7-11 1,0 0 0,-1 1 860,-5 9 0,0 1 0,1-1 0,4-5 0,1-1 0,-1 0-9,-6 10 0,-1 1 1,4-5 8,8-11 0,1-4 0,-3-1 0,3-3 0,5-5 0,5-13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5T03:41:19.152"/>
    </inkml:context>
    <inkml:brush xml:id="br0">
      <inkml:brushProperty name="width" value="0.05292" units="cm"/>
      <inkml:brushProperty name="height" value="0.05292" units="cm"/>
      <inkml:brushProperty name="color" value="#C00000"/>
    </inkml:brush>
  </inkml:definitions>
  <inkml:trace contextRef="#ctx0" brushRef="#br0">4960 5878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5T03:42:48.520"/>
    </inkml:context>
    <inkml:brush xml:id="br0">
      <inkml:brushProperty name="width" value="0.05292" units="cm"/>
      <inkml:brushProperty name="height" value="0.05292" units="cm"/>
      <inkml:brushProperty name="color" value="#C00000"/>
    </inkml:brush>
  </inkml:definitions>
  <inkml:trace contextRef="#ctx0" brushRef="#br0">8739 4096 8191,'4'4'0,"1"0"3276,5 3-1489,7 21 1031,-3-14-2818,-1 9 0,-1 4 1719,8 13-1719,-9-15 0,1 1 1638,2 4 0,-1 0 0,-3-5 0,-1-1-1522,2 1 0,0-1-116,-1 9 0,4 5 0,-8-17 0,9 20 0,-7-15 0,-2 2 0,1 0 0,0 2 0,1 4 0,-1 1 0,-2-3 0,-1-3 0,3 5 0,-5-8 0,1-2 0,1-7 0,-4 12 0,4-19 0,-3-4 0,2-4 0,-2 0 0,0-2 0</inkml:trace>
  <inkml:trace contextRef="#ctx0" brushRef="#br0" timeOffset="1455">8771 4132 24575,'0'16'0,"-3"5"0,2-8 0,-2 20 0,3-12 0,-4 13 0,4-16 0,-4-3 0,4-15 0,0 0 0,0-6 0,4-21 0,2-8 0,1-2 0,1-8 0,-3 32 0,1-7 0,0 19 0,3 5 0,4 2 0,2 4 0,0 0 0,-3 0 0,-2-3 0,-4-1 0,-2-4 0,-2 0 0,0-2 0</inkml:trace>
  <inkml:trace contextRef="#ctx0" brushRef="#br0" timeOffset="7964">7657 5717 24575,'0'-6'0,"0"0"0,0 2 0,0 0 0,0 0 0,0 0 0,0 0 0,2-2 0,-2 0 0,2-6 0,-2 3 0,0-2 0,0-6 0,0 3 0,0-7 0,0 5 0,0 4 0,0-9 0,0 8 0,0-4 0,0 8 0,-2 3 0,2 0 0,-4-2 0,2 2 0,0 0 0,-2 2 0,2 0 0,-2 0 0,0 0 0,0-1 0,-2 1 0,-1 2 0,-16-3 0,2 0 0,-4 1 0,-2 0 0,-18-1 0,14 3 0,0 0 0,-18 2 0,13 0 0,9 0 0,15 0 0,0 2 0,1 0 0,-7 7 0,-11 6 0,-1 1 0,-2 6 0,2-2 0,15-6 0,-10 7 0,14-12 0,-7 14 0,-1 0 0,2 12 0,-3-3 0,10-6 0,1-9 0,5-9 0,2 0 0,-2 0 0,4 4 0,-2 0 0,2-2 0,0 4 0,-3 2 0,2 7 0,-3 6 0,4 5 0,0-4 0,0 11 0,0-22 0,4 13 0,-1-20 0,0 15 0,2-10 0,-1 10 0,1-13 0,-2 3 0,2 0 0,-2-7 0,0 8 0,1-12 0,-4 0 0,2-2 0,0 0 0,1 5 0,5 7 0,1 1 0,1 10 0,-2-13 0,-3 1 0,-1-9 0,-2-2 0,2 0 0,-2 2 0,2 0 0,2 2 0,1 3 0,1-4 0,0 2 0,-3-7 0,1 4 0,12 6 0,8 5 0,6 4 0,-7-7 0,-9-7 0,-10-3 0,3-2 0,-2 1 0,7-1 0,-2 0 0,1 1 0,-4-1 0,-3 0 0,-2-2 0,0 0 0,0 0 0,0 0 0,0 0 0,0 0 0,5 0 0,19 0 0,-2 0 0,3 0 0,-14 0 0,-11 0 0,0 0 0,0 0 0,5-2 0,13-2 0,-3-4 0,5 1 0,-15 2 0,-3 3 0,-2 0 0,0 2 0,0-2 0,5 0 0,-4-1 0,6-1 0,-8 0 0,2 0 0,-3 1 0,0 0 0,2 2 0,-4-2 0,4-1 0,-2-1 0,7-12 0,-4 9 0,4-13 0,-7 9 0,2 3 0,-3-1 0,1 7 0,-1-4 0,0-3 0,2 1 0,-2-2 0,1 3 0,-2-1 0,0 1 0,2-3 0,1-1 0,0-10 0,3-6 0,-2-3 0,3-3 0,1 5 0,-5 10 0,4-8 0,-6 2 0,6-12 0,-5 11 0,2-1 0,-2 18 0,-2 0 0,0-8 0,0 8 0,0-17 0,0 15 0,0-9 0,0 8 0,0-1 0,0 2 0,0 3 0,0 2 0,0 0 0,0 2 0,0 0 0,-2-1 0,2 1 0,-2-5 0,0 2 0,-1-13 0,0-12 0,0 12 0,1-6 0,2 25 0,-2 1 0</inkml:trace>
  <inkml:trace contextRef="#ctx0" brushRef="#br0" timeOffset="19246">8528 4939 24575,'3'25'0,"1"15"0,-4 10 0,0-16 0,0 2 0,0 0 0,0-2 0,0 16 0,-3-17 0,3-23 0,-2 1 0,2 4 0,-4 11 0,3 22 0,-7-3 0,5-3 0,-1-9 0,2-11 0,2 1 0,0-7 0,0-2 0,0-8 0,0 3 0,0-5 0,0-2 0,0 0 0</inkml:trace>
  <inkml:trace contextRef="#ctx0" brushRef="#br0" timeOffset="21220">8274 5403 24575,'7'2'0,"-2"0"0,-1 0 0,-2 2 0,2-4 0,-2 4 0,2-4 0,2 5 0,0 0 0,14 14 0,-3-2 0,11 15 0,-9-14 0,-2 2 0,-8-11 0,0 2 0,-5-6 0,5 6 0,-4-8 0,0 1 0,-1-1 0,0-1 0,2 2 0,0 0 0,8 8 0,-1-5 0,0 4 0,-4-8 0,-5 1 0,0-4 0,-1 4 0,0-4 0,-1 4 0,2-4 0,0 4 0,0-4 0,0 2 0,-2 0 0,4-4 0,-2 0 0,4-4 0,4-3 0,20-24 0,-13 17 0,2-1 0,9-10 0,0-1 0,-5 7 0,-2 0 0,-3 3 0,-1 1 0,8-10 0,-13 13 0,-2 1 0,-8 10 0,-2-2 0,1 2 0,0 1 0,3-7 0,-1 6 0,4-8 0,-7 6 0,4 1 0,-6 3 0,2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5T12:45:24.825"/>
    </inkml:context>
    <inkml:brush xml:id="br0">
      <inkml:brushProperty name="width" value="0.05292" units="cm"/>
      <inkml:brushProperty name="height" value="0.05292" units="cm"/>
      <inkml:brushProperty name="color" value="#C00000"/>
    </inkml:brush>
  </inkml:definitions>
  <inkml:trace contextRef="#ctx0" brushRef="#br0">8750 3744 24575,'0'-8'0,"0"0"0,0-1 0,-3-2 0,3 2 0,-9-11 0,6 9 0,-6-6 0,0 0 0,4 8 0,-6-11 0,6 15 0,-2-5 0,-6-7 0,4 10 0,-23-25 0,16 22 0,-13-13 0,-16 4 0,22 9 0,-19-3 0,-3 2 0,14 3 0,1 2 0,1 1 0,8 0 0,9 4 0,-3-3 0,-3 0 0,4 1 0,-21-4 0,-4 0 0,2 1 0,5 1 0,-6 0 0,6-1 0,-9-2 0,15 6 0,0-1 0,-15-4 0,19 6 0,-7-4 0,22 5 0,0 0 0,-15 0 0,7 0 0,-30 0 0,25 0 0,-19 0 0,5 5 0,8-2 0,-7 4 0,21-3 0,0 1 0,4-1 0,2 0 0,-2 2 0,2-2 0,0 2 0,-3 3 0,4-4 0,-4 6 0,0 4 0,2-4 0,-3 21 0,5-20 0,-1 11 0,4 0 0,-2-13 0,4 11 0,-2-12 0,2 7 0,0-2 0,0 31 0,0-21 0,0 3 0,0-1 0,0-5 0,0 1 0,0-12 0,0-2 0,3 12 0,0-10 0,0 8 0,2-7 0,-5-2 0,10 17 0,-6-11 0,4 9 0,2 3 0,-6-12 0,10 18 0,-8-20 0,1 4 0,-1-5 0,-3-3 0,5 2 0,-3-3 0,2 0 0,18 16 0,-5-4 0,2 2 0,15 10 0,-16-12 0,-1-1 0,8-3 0,-10-4 0,27 9 0,-25-12 0,9 1 0,-14-5 0,-8-2 0,2 1 0,-5-4 0,0 2 0,0-2 0,23 12 0,7 2 0,6 1-717,-8-4 0,2 0 0,2 0 717,6 4 0,2 1 0,0-3 0,-6-2 0,0-3 0,1 1 0,7 3 0,2-1 0,-5-1 0,-7-2 0,-3 0 0,13 1 0,-10-2 0,-27-5 0,6-5 0,-3 0 0,15-4 0,-10-1 2151,4 2-2151,-6-4 0,4-3 0,-8 4 0,13-16 0,-16 18 0,9-12 0,-4 1 0,-5 7 0,7-12 0,-9 11 0,-1-3 0,7-25 0,-5 19 0,0-10 0,-1-1 0,-3 5 0,2-19 0,-5-1 0,0 8 0,0 3 0,0 0 0,0 1 0,-2-10 0,-6 18 0,1 9 0,-8-21 0,10 23 0,-2-5 0,3 13 0,3 4 0,-4 0 0,3-2 0,-2 4 0,1-4 0,0 4 0,2-2 0,-2 4 0,2-2 0,-1 2 0</inkml:trace>
  <inkml:trace contextRef="#ctx0" brushRef="#br0" timeOffset="12354">5597 5612 24575,'-2'48'0,"-1"1"0,1-5 0,-2 2 0,-1-3 0,-1 2 0,1-2-1639,-1 2 1,0 0 1519,-3 3 0,-1 4 0,2-6 119,4-11 0,0-2-99,-2 1 0,-2 4 0,2-3 99,3 7 0,0-3 0,-2-8 0,1 1 0,0 3 0,0 4 0,1-6 906,-2 11-906,1-10 0,-1 2 0,2 0 0,0 0-640,-1-3 1,-1 3 639,0 4 0,-1 4 0,1-4 0,-1-4 0,1-2 743,-1 6 0,1-2-743,0-10 0,2-4 1133,2 9-1133,-4 2 0,1 1 0,2 4 0,-1-9 0,-2 4 0,-3 11 0,-1-1-383,2-15 0,-1 0 383,1 3 0,0 3 0,-1-4 0,-1-5 0,2-3 1425,0 20-1425,0-12 0,1-1 191,5-9-191,-1 10 0,0-1 0,2-11 0,0 13 835,0 6-835,0-18 0,0 13 0,0 1 0,0-6 0,0-1 0,0 2 0,0-2 0,0-2 0,0 14 0,0-1 0,0-1 0,0-10 0,0-1 0,0 3 0,0 0 0,0 0 0,0-3 0,0 1-347,0 11 1,0 5-1,0-6 347,0-8 0,0 0 0,0 6 0,0 4 0,0-2 0,0 8 0,0-2 0,0-5 0,0 4 0,0-6 0,0 5 0,0 0 0,0-6 0,0-3 0,0-1 0,0 8 0,0 5 0,0-4 0,0 1 0,0-3 0,-1-8 0,2 0 0,0 7 0,1 2 0,1 9 0,0-2 0,2-17 0,-1 1 0,0 12 0,0 5 0,0-6 0,-2-12 0,1-3-258,0 5 1,-1 2 257,-2 8 0,0-3 0,0-10 0,0 5 0,0 8 0,0-8 0,0-2 0,0-1 0,0 2 0,0-3 0,0-1 0,0 13 0,0 2 0,0 1 0,0 3 0,1-18 0,1 0 0,-2 1 0,1-4 0,2 2 0,-3 1 0,0-3 0,0-12 0,0 8 1012,0-12-1012,0-3 543,4 17-543,-3-15 0,2 14 0,-3-1 0,0-8 0,0 18 0,0-19 0,0 3 0,0-11 0,0 0 0,0 3 0,0-2 0,0 4 0,0 1 0,0-5 0,0 2 0,0-9 0,0-5 0,0-6 0,0-1 0,-2 1 0,2 6 0,-2 1 0</inkml:trace>
  <inkml:trace contextRef="#ctx0" brushRef="#br0" timeOffset="13275">5112 10821 24575,'2'4'0,"2"-2"0,-2 4 0,18 21 0,-5-8 0,10 17 0,-9-14 0,1-1 0,8 9 0,2 4 0,1 0 0,4-1 0,-12-10 0,0-1 0,7 5 0,-12-12 0,2 0 0,-15-20 0,4-15 0,-3 2 0,8-16 0,-5 17 0,2-7 0,0-3 0,0-1 0,1-8 0,0 1 0,-1 8 0,1-12 0,-5 27 0,-3 2 0,0 4 0,1 4 0,1-7 0,1 1 0,2-8 0,-4 8 0,1 1 0</inkml:trace>
  <inkml:trace contextRef="#ctx0" brushRef="#br0" timeOffset="63264">7590 5632 24575,'2'-7'0,"0"1"0,-1 0 0,2 0 0,-1 0 0,0 0 0,-1 2 0,0 0 0,1 0 0,-2-2 0,1 1 0,0 0 0,1 0 0,-2 1 0,0-1 0,0 0 0,0-1 0,0 2 0,0 0 0,-2-2 0,0 0 0,-3-1 0,1 0 0,0 2 0,0-1 0,-2 2 0,4 0 0,-4 0 0,4 2 0,-4-2 0,0 2 0,-2-2 0,-4-3 0,5 4 0,-4-3 0,-4-1 0,1 1 0,-25-5 0,19 6 0,-13-2 0,0 0 0,8 5 0,0 0 0,-16-2 0,15 4 0,0 0 0,-4-2 0,1-1 0,-20 2 0,19-1 0,2-1 0,-3 3 0,24 0 0,-6 2 0,6 1 0,-4 1 0,-13 2 0,13-1 0,-28 10 0,24-6 0,-12 8 0,3 0 0,10-6 0,-5 5 0,12-10 0,3 0 0,1-2 0,2 0 0,-2 5 0,2-4 0,-4 16 0,4-13 0,-2 9 0,-1 7 0,3-14 0,-2 16 0,3-21 0,0 4 0,0 6 0,2-7 0,-2 13 0,4-12 0,-4 5 0,5 10 0,0 0 0,6 17 0,-5-20 0,6 15 0,-11-25 0,6 13 0,-4-17 0,-1 4 0,5 8 0,-2 1 0,2 3 0,0 4 0,-1-8 0,0 4 0,2-2 0,-3-9 0,4 0 0,-2-1 0,3 1 0,-2 4 0,-2-6 0,-1-1 0,2 0 0,-3-4 0,5 6 0,-5-5 0,2 1 0,22 12 0,-1-6 0,10 5 0,-13-9 0,-10-8 0,-5 2 0,2-2 0,-4 1 0,0-1 0,9 0 0,9 8 0,3-3 0,4-1 0,9 5 0,2 0-213,-3-2 1,0 0 212,-1-2 0,-4-1 0,-6-1 0,-16-2 0,-9-2 0,-2 2 0,4-4 0,0 0 425,11-4-425,-6 0 0,15-4 0,-17 3 0,6-4 0,-10 5 0,0-2 0,3-4 0,-3 5 0,0-4 0,3-4 0,-6 1 0,3-10 0,1-3 0,-3-9 0,0 3 0,-1 0 0,1 1 0,-3-13 0,0 30 0,0-12 0,0 15 0,0 2 0,-2 2 0,0 7 0,-3-1 0,3 1 0,0 0 0</inkml:trace>
  <inkml:trace contextRef="#ctx0" brushRef="#br0" timeOffset="70680">7625 6846 24575,'0'-6'0,"0"0"0,0 2 0,0-2 0,0-9 0,0 4 0,0-6 0,0 9 0,0-15 0,0 7 0,0-6 0,0 11 0,0 7 0,-2-2 0,2 2 0,-2 0 0,-2-2 0,0 0 0,-16-10 0,3 0 0,-19-9 0,18 11 0,-5-1 0,12 10 0,4-1 0,-4 3 0,1 1 0,1 0 0,-17 2 0,11-2 0,-9 2 0,3 0 0,12 0 0,-11 0 0,13 0 0,-2 0 0,3 2 0,-4 2 0,3 0 0,-3 0 0,-9 9 0,7-6 0,-10 12 0,0 2 0,4-6 0,0 3 0,-2 2 0,-3 12 0,4-9 0,1 4 0,0 0 0,5-7 0,-8 12 0,10-12 0,8-11 0,-7 17 0,7-18 0,0 13 0,-2-3 0,1 4 0,0 25 0,-2-20 0,6 9 0,-6-16 0,5 18 0,-2-10 0,3 9 0,0-11 0,0-14 0,0 20 0,0-22 0,2 8 0,1-1 0,0-7 0,4 22 0,-4-20 0,2 11 0,9 1 0,-7-9 0,8 7 0,-2-5 0,-5-11 0,5 5 0,-8-8 0,0 0 0,-1-2 0,0 0 0,2 1 0,0-2 0,6 2 0,6-2 0,-5 0 0,5 0 0,-12 0 0,1 0 0,-2-2 0,1 2 0,-1-4 0,2 4 0,-1-4 0,5 2 0,-4-1 0,11-1 0,-8 1 0,20-7 0,-18 5 0,14-6 0,-19 7 0,2 0 0,0-3 0,-4 2 0,7-7 0,-5 7 0,0-3 0,6-2 0,-3 4 0,4-5 0,-3 2 0,-1-1 0,-4 1 0,5-11 0,-7 11 0,4-11 0,-2 10 0,-3-2 0,5-9 0,-6 12 0,4-7 0,-2 6 0,-2 3 0,3-2 0,-5 0 0,4 3 0,-2-5 0,2 7 0,0-2 0,0 0 0,0 2 0,-2-2 0,0 2 0,-2 1 0,0 2 0</inkml:trace>
  <inkml:trace contextRef="#ctx0" brushRef="#br0" timeOffset="72827">7624 7980 24575,'0'-17'0,"0"6"0,0-6 0,0 0 0,0 3 0,0-7 0,0 5 0,-2 1 0,-1-1 0,0 6 0,-1-4 0,1 7 0,1-5 0,-11-11 0,8 13 0,-18-24 0,15 25 0,-9-14 0,-2 3 0,-3 6 0,-2-3 0,-2 0 0,-7 6 0,10 0 0,-2 0 0,-2 5 0,1 3 0,-8-1 0,4-1 0,1 1 0,8 4 0,-5-4 0,2 4 0,9 2 0,-24 2 0,24 3 0,-12 0 0,1 7 0,0 1 0,-11 1 0,9-1 0,-6 3 0,4 0 0,5-2 0,2 0 0,-13 6 0,3 1 0,13-2 0,4 0 0,0-1 0,1 0 0,0 10 0,5-3 0,2 12 0,5-17 0,0 9 0,2 0 0,1-3 0,3 18 0,2-5 0,1-16 0,3 4 0,0-1 0,-2-10 0,7 20 0,-1-14 0,-9-9 0,8 7 0,1-3 0,-9-10 0,12 10 0,-12-11 0,2 0 0,6 6 0,-6-1 0,19 13 0,-15-12 0,12 7 0,10 5 0,-12-11 0,14 6 0,2 0 0,0-5 0,-9-4 0,0-1 0,0-3 0,-3-3 0,-3-2 0,8-2 0,-1-2 0,-8-2 0,13-4 0,-15-5 0,-5 3 0,9-16 0,-12 14 0,3-9 0,9-10 0,-10 7 0,6-5 0,1 0 0,-4 2 0,-1 3 0,2-1 0,6-2 0,-2-3 0,11 1 0,-20 15 0,9-3 0,-5-4 0,-5 9 0,15-23 0,-14 22 0,7-14 0,-13 19 0,1-2 0,-5 6 0,1 2 0</inkml:trace>
  <inkml:trace contextRef="#ctx0" brushRef="#br0" timeOffset="75856">6984 8780 24575,'0'-8'0,"0"0"0,-2-4 0,-1 3 0,-1-2 0,-3 0 0,2 2 0,-3-1 0,-5-3 0,4 8 0,-32-9 0,5 13 0,-14-3 0,20 3 0,2 2 0,-5 2 0,3 1 0,1 1 0,4 3 0,-5 2 0,7 4 0,14-8 0,-18 21 0,23-18 0,-9 10 0,9-1 0,0-8 0,0 7 0,-1 0 0,4-3 0,-2 19 0,3-15 0,0 10 0,0 17 0,0-17 0,4 10 0,1 0 0,1-3 0,1-9 0,2 0 0,3 9 0,-2-14 0,9 13 0,-14-24 0,8 7 0,-2 0 0,-3-8 0,19 22 0,-16-20 0,7 8 0,1 0 0,-7-7 0,21 25 0,-18-26 0,5 14 0,0-8 0,-11-8 0,13 11 0,-17-17 0,3 4 0,-3-7 0,3 2 0,1-2 0,17 0 0,-11 0 0,9 0 0,-9 0 0,-8 0 0,2 0 0,-5-2 0,-2 0 0,3-4 0,-4 1 0,4-2 0,-2 0 0,-1 1 0,3-11 0,-3 8 0,4-11 0,1-10 0,-4 10 0,5-25 0,-5 27 0,1-15 0,3-8 0,-6 17 0,5-5 0,1 2 0,-5 10 0,8-12 0,-4 8 0,-2 12 0,4-7 0,-8 11 0,2-1 0,0 0 0,0 4 0,0-6 0,2 6 0,-1-13 0,-1 7 0,0-16 0,0 10 0,-1-7 0,1-18 0,-2 17 0,0-4 0,0 1 0,0 10 0,0-6 0,-2 15 0,2 4 0,-2 0 0</inkml:trace>
  <inkml:trace contextRef="#ctx0" brushRef="#br0" timeOffset="78350">6983 9882 24575,'-10'-19'0,"2"2"0,3 9 0,1 2 0,-2-5 0,-1 5 0,0-3 0,-16 0 0,13 3 0,-15-4 0,0-1 0,10 4 0,-18-6 0,22 9 0,5 3 0,-5-1 0,9 3 0,-6 0 0,4 2 0,-4 0 0,-4 3 0,3 1 0,0 0 0,1 1 0,4-2 0,-4 2 0,4-2 0,-1 0 0,-1 3 0,3-5 0,-7 9 0,4-6 0,-2 8 0,2-4 0,-3 10 0,4-11 0,-2 7 0,3-6 0,1-4 0,1 8 0,0-8 0,0 2 0,0 17 0,0-15 0,0 31 0,0-30 0,1 26 0,0-28 0,1 13 0,-4-8 0,4-4 0,-4 15 0,4-16 0,0 8 0,0 5 0,0-13 0,4 21 0,-4-22 0,5 8 0,-4-5 0,2-4 0,0 7 0,1-6 0,-1 2 0,5 6 0,-6-6 0,10 15 0,-10-16 0,6 6 0,-4 1 0,-2-11 0,4 14 0,-6-14 0,6 6 0,-5-7 0,4 3 0,-2-4 0,1 2 0,0-2 0,0 0 0,5 0 0,-4-2 0,4 1 0,-5-1 0,0-2 0,2 0 0,-2 0 0,6 0 0,-6 0 0,4 0 0,-4-4 0,0 2 0,7-11 0,-5 8 0,3-8 0,-8 9 0,1-4 0,-1 4 0,2-2 0,-2 0 0,2 1 0,-2-6 0,0 6 0,1-11 0,0 10 0,1-6 0,-2 7 0,1-3 0,3-1 0,0 0 0,2-2 0,-3 4 0,-2 1 0,3-9 0,-3 7 0,5-19 0,-4 14 0,0-5 0,1-9 0,-3 17 0,2-22 0,-3 25 0,0-8 0,0 13 0,0 0 0</inkml:trace>
  <inkml:trace contextRef="#ctx0" brushRef="#br0" timeOffset="83445">6688 10925 24575,'0'-12'0,"0"-6"0,0-7 0,0 3 0,0-2 0,-7-2 0,5 15 0,-8-11 0,6 17 0,-2-1 0,-11 1 0,-3-1 0,-10 1 0,-4 1 0,-10 0 0,4-1 0,2 1 0,10 3 0,-7 6 0,25 1 0,-4 8 0,5-3 0,-5 4 0,-3 4 0,-4 3 0,-9 16 0,12-15 0,-2 9 0,3 0 0,5-9 0,1 2 0,0 1 0,4 2 0,3 0 0,0-3 0,4-12 0,0-2 0,0-4 0,0 13 0,3-6 0,-3 4 0,6 3 0,-3-8 0,9 26 0,-2-13 0,2 8 0,8 5 0,-10-19 0,4 4 0,1-1 0,-3-8 0,10 14 0,-2-9 0,-2 0 0,14 12 0,-15-15 0,0 2 0,-3-5 0,-8-6 0,8 7 0,-10-11 0,4 3 0,7-4 0,5 3 0,8 1 0,1 0 0,18 4 0,-23-6 0,10 2 0,-26-7 0,-4 0 0,4 0 0,-3 0 0,-1-2 0,2-5 0,-3 2 0,6-21 0,-5 16 0,2-14 0,4 1 0,-7 11 0,12-26 0,-11 23 0,7-18 0,-3-8 0,-1 8 0,-4 1 0,-1 0 0,5-2 0,-5 6 0,1-2 0,1 2 0,0 1 0,2-20 0,-2 11 0,1 2 0,-4 10 0,3-9 0,-4 25 0,0 5 0,0 0 0</inkml:trace>
  <inkml:trace contextRef="#ctx0" brushRef="#br0" timeOffset="85726">6509 11905 24575,'0'-7'0,"0"0"0,0 0 0,0-1 0,0-15 0,0 8 0,0-12 0,-4-1 0,1 13 0,-18-25 0,14 28 0,-14-11 0,12 16 0,0 5 0,-1-1 0,-12 7 0,11 1 0,-11 9 0,-3 4 0,0 3 0,4 1 0,0 1 0,0-2 0,2-1 0,-9 17 0,7-12 0,1 0 0,3 2 0,-2-1 0,11-12 0,4-5 0,-6 6 0,7-6 0,-3 2 0,-2 12 0,0-8 0,-9 30 0,7-19 0,-1 5 0,3 13 0,5-26 0,-1 8 0,0-1 0,3-7 0,-3 6 0,4-3 0,0-11 0,0 22 0,0-11 0,3 8 0,1 4 0,-1-9 0,3 2 0,0 1 0,-1 0 0,7 18 0,1 1 0,-6-17 0,4 3 0,0-1 0,-2-5 0,7 5 0,-5-5 0,-4-15 0,1 6 0,-2-9 0,-1-4 0,-1 2 0,1-4 0,3 0 0,0 2 0,4-2 0,-6 0 0,5 2 0,-6-2 0,4 1 0,-3-1 0,-2-2 0,13 0 0,-8 0 0,6-2 0,2-1 0,-10-2 0,13-1 0,-15 2 0,2-1 0,0-4 0,-5 4 0,6-9 0,-6 7 0,2-3 0,0-7 0,-2 10 0,8-19 0,-6 15 0,3-8 0,2-7 0,-7 14 0,14-32 0,-7 21 0,0-10 0,1 1 0,1 6 0,-4-7 0,-1 4 0,-3 15 0,2-11 0,0-1 0,-1 9 0,2-23 0,-2 27 0,-3-5 0,4-5 0,-2 11 0,5-26 0,-4 26 0,2-11 0,0 0 0,-1 11 0,3-32 0,-3 30 0,-1-18 0,4 14 0,-6 4 0,8-24 0,-7 25 0,2-15 0,-2 21 0,-2 2 0,0 1 0,-1 2 0</inkml:trace>
  <inkml:trace contextRef="#ctx0" brushRef="#br0" timeOffset="135292">22123 12441 8191,'-10'-32'0,"1"-12"3276,12 31-1489,0-14-1787,7-4 0,2-1 0,-4 7 0,0-2 186,4-4 1,4-7 0,0-2 0,-1 2-187,0-1 0,-1 0 0,1-1 0,0 2 0,0-2 0,2-1 0,0-2-169,-2 0 0,2-2 0,0-1 1,-1 1-1,0 1 169,0 0 0,0 2 0,0 0 0,0-4 0,-1 2 0,1-3 0,-1-2 0,1 0 0,-1 1 0,0 4 0,1-6 0,-1 4 0,0 1 0,-1-2 0,-2 6 0,-2 0 0,1-1 0,-1 1 0,1 0 580,2-8 1,0 0 0,0 1 0,-1 2-581,-1-1 0,-1 3 0,1-4 0,-2 9 0,0-4 0,1-1 0,-1 2 0,-1 5 0,4-13 0,-2 3-131,-3 6 1,1-2 0,-1 6 130,6-11 420,-9 23 1,0 6 0,-4 17 0</inkml:trace>
  <inkml:trace contextRef="#ctx0" brushRef="#br0" timeOffset="137039">25746 12757 24575,'0'-18'0,"-3"-1"0,-1-10 0,-4-6 0,-4-7 0,-3 4 0,-6-9 0,2 4-1337,1 0 1,-2-1 1336,3 10 0,-1-3 0,-3-2 0,-1-1-547,1 3 1,-3-3 0,-1 0 0,0-1 0,0 1 0,3 4 300,-1-2 0,3 4 1,-1-1-1,-4-4 246,3 5 0,-4-4 0,-1-2 0,-2-2 0,0 0 0,1 2 0,2 2 0,3 4 0,-3-5 0,3 4 0,0 1 0,-2-1-646,-3-2 0,-2-1 0,-1 0 0,-1 0 0,2 1 646,2 3 0,0 1 0,0 1 0,1 0 0,0 2-444,0 0 1,2 1 0,-1 0 0,-2-1 443,-2-2 0,-2-1 0,-1-1 0,3 2 0,3 6 391,-3-5 1,2 3-392,3 4 0,-1-1 0,3 3 0,-8-9 3276,16 19-3184,-10-14 3184,15 17-2576,-2-5 2576,-14-13-3093,4 3-183,-4-4 0,-2-2 0,11 10 0,1 2 0,-7-6 0,0 0 0,0-2 0,2 1 0,5 6 0,-1 0 175,-14-17 0,3 1-175,6 4 0,5 10 0,0 1 0,-3 0 0,10 6 0,-20-13 0,14 11 0,-16-13 0,6 8 0,0 0 0,-5-6 0,-10-4 0,2 3 0,16 11 0,-1-1 0,0 1 0,-3 4 0,9 4 0,-21-6 0,24 11 0,-14-4 0,17 8 0,-11 3 0,-24 3 0,1 2 0,3-2 0,0-2 0,-5 2 0,19-2 0,0 0 0,2-2 0,1 1 0,-2 1 0,-2 4 0,3 0 0,13-3 0,-7 6 0,17-6 0,2-4 0,0 3 0</inkml:trace>
  <inkml:trace contextRef="#ctx0" brushRef="#br0" timeOffset="144029">26104 13152 24575,'26'28'0,"-7"-9"0,3 1 0,5 2 0,3 2 0,-2-2-1639,2 1 1,2 0 1218,-1-1 0,5 3 0,3 2 0,-1-1 0,-5-5 420,-2-2 0,-4-3 0,3 1 0,6 5 0,3 2 0,1 1 0,-2-1 0,-5-2 0,0-1 0,-2 0 0,-1-1 0,2 0 0,-1-1 0,1 2 0,1 4 0,3 3 0,-1 0 0,-4-4 438,3 0 0,-3-1-438,5 7 0,-2-1 0,1 6 1022,-13-15-1022,0 8 0,-10-18 0,9 9 2797,-4-9-2797,3 3 682,-8-8-682,-6-1 0,-2-2 0,-2 0 0</inkml:trace>
  <inkml:trace contextRef="#ctx0" brushRef="#br0" timeOffset="144255">27411 14119 8191,'17'19'0,"-3"-4"3276,-5-4-1489,5 3 1031,-5-5-2818,6 9 1719,10 9-1719,-14-11 0,10 7 0,-19-19 0</inkml:trace>
  <inkml:trace contextRef="#ctx0" brushRef="#br0" timeOffset="145297">27391 13859 24575,'18'13'0,"0"1"0,1 10 0,-5-9 0,5 13 0,-3-13 0,4 11 0,2 4 0,-5-10 0,0 0 0,11 15 0,-1 0 0,-2-5 0,-2-1 0,-23-21 0,-11 4 0,-22 21 0,9-15 0,-1-1 0,1 4 0,-2 1-838,0-3 0,-3-1 0,-2 2 838,-9 4 0,-3 1 0,1 0 0,6-3 0,2 0 0,-3 1 0,0-2 0,-2 2 0,0-1 0,5 0 0,-7 6 0,6-3 0,6-5 0,2-2 0,-7 13 0,31-29 0,3 0 0</inkml:trace>
  <inkml:trace contextRef="#ctx0" brushRef="#br0" timeOffset="149176">24191 14005 24575,'4'-2'0,"0"0"0,0-1 0,1-5 0,-1-4 0,16-23 0,-11 15 0,6-7 0,1 1 0,-7 6 0,7-13 0,2-6 0,-10 21 0,10-20 0,-15 32 0,1-1 0</inkml:trace>
  <inkml:trace contextRef="#ctx0" brushRef="#br0" timeOffset="149751">24062 13816 24575,'17'-8'0,"-3"2"0,7-5 0,-6 5 0,24-12 0,-11 6 0,12-5 0,-13 3 0,-15 10 0,1 0 0,-8 17 0,7 7 0,-6 3 0,12 6 0,-17-15 0,7 7 0,-7-16 0,1 2 0</inkml:trace>
  <inkml:trace contextRef="#ctx0" brushRef="#br0" timeOffset="154606">10898 13265 24575,'15'43'0,"-6"-8"0,1-22 0,-8-4 0,0-6 0,0 2 0,22 18 0,-13-11 0,7 7 0,2 0 0,2-1 0,3 5 0,1 0 0,13 7 0,-20-13 0,0-1 0,3 0 0,-15-10 0,5 4 0,-6-4 0,11 4 0,-9-3 0,16 4 0,-16-4 0,7-1 0,-9-4 0,0 2 0,5-1 0,1-1 0,1 0 0,0-2 0,22-9 0,-17 5 0,8-4 0,-1-1 0,-10 3 0,8-4 0,-15 6 0,-2 2 0,0-2 0,-4 0 0,2 0 0,6-10 0,-4 6 0,8-9 0,-9 8 0,2 0 0,-3-2 0,0 4 0,1-5 0,-1 4 0,-2 2 0,3-11 0,-2 5 0,9-27 0,0 7 0,0-4 0,8-9 0,-8 19 0,2-5 0,0-2 0,-2 4 0,-2 4 0,0-1 0,-2-2 0,1 7 0,2-18 0,-7 27 0,5-9 0,-8 10 0,2 6 0,0-9 0,-1 8 0,1-5 0,-3-17 0,2 11 0,-2-29 0,3 31 0,-3-17 0,0 21 0,0-6 0,0 0 0,0 6 0,0-15 0,0 16 0,0-6 0,0 8 0,0 9 0,-8 15 0,2 17 0,-6 10 0,5-16 0,-1 1 0,-2 6 0,0 0 0,3-10 0,1 0 0,-6 10 0,2-3 0,6-12 0,-1-7 0,8-42 0,2 8 0,4-7 0,3-9 0,-2 6 0,6-5 0,-4 6 0,3-5 0,-2 8 0,-2 9 0,3-5 0,-8 27 0,6 8 0,9 10 0,9 13 0,3 5 0,-6-10 0,0 0 0,3 8 0,-2-3 0,3-1 0,-29-28 0,2-2 0</inkml:trace>
  <inkml:trace contextRef="#ctx0" brushRef="#br0" timeOffset="158968">10161 12045 24575,'17'20'0,"0"2"0,16 11 0,-9-4 0,7 2 0,1 0 0,4 1 0,-8-3 0,2 0 0,-7-12 0,-2-3 0,-3 2 0,10 3 0,-26-17 0,0 0 0</inkml:trace>
  <inkml:trace contextRef="#ctx0" brushRef="#br0" timeOffset="159900">10410 12087 24575,'2'29'0,"0"1"0,1 5 0,0 1 0,1-2 0,-2 3-1004,-1 8 0,-1 4 0,-2-4 1004,-2-6 0,-2 0 0,2 1 0,0 7 0,-1-1 0,1-9 475,-2-8 1,0-2-476,-1 17 0,2-7 123,4-27 1,-1-3 0,2-5 0</inkml:trace>
  <inkml:trace contextRef="#ctx0" brushRef="#br0" timeOffset="171493">10187 11799 24575,'0'-8'0,"0"-3"0,0-7 0,0 1 0,3-11 0,-2-18 0,2 17 0,-4-8 0,-2-1 0,-2 10 0,1-1 0,-1-1 0,-1 2 0,-1 2 0,-2-14 0,1-2 0,1 1 0,-1 5 0,4 7 0,-1 0 0,1-12 0,1 19 0,1-7 0,2 22 0,-2 3 0,2 2 0</inkml:trace>
  <inkml:trace contextRef="#ctx0" brushRef="#br0" timeOffset="172146">10111 11104 24575,'-4'31'0,"-1"0"0,-4 18 0,3-13 0,-2-1 0,-9 10 0,2-8 0,0-2 0,-3 0 0,3-8 0,5-4 0,9-14 0,-4-10 0,12-17 0,-3-16 0,3 4 0,3-2 0,-1-1 0,2-15 0,-2 15 0,1-1 0,1 8 0,-1 2 0,0-3 0,8 5 0,-3 25 0,0 8 0,15 13 0,-11-7 0,1 1 0,1 0 0,0 1 0,1 1 0,2 1 0,11 6 0,-1 0 0,-15-8 0,-1 1 0,20 10 0,-4-1 0,-17-9 0,8 1 0</inkml:trace>
  <inkml:trace contextRef="#ctx0" brushRef="#br0" timeOffset="175054">10047 11007 24575,'2'-6'0,"4"-15"0,-6 5 0,6-8 0,-6-20 0,2 19 0,-2-6 0,0-3 0,0 0 0,0 1 0,1 6 0,-2-1-471,-1-14 0,-2-6 1,0 6 470,0 10 0,1 1 0,-1-2 0,0-4 0,0 4 0,2-2 0,0 4 0,2-4 0,0 3 0,0 2 0,2 13 0,-1-9 0,0 23 0</inkml:trace>
  <inkml:trace contextRef="#ctx0" brushRef="#br0" timeOffset="175388">10034 10177 24575,'-2'27'0,"0"0"0,-2 10 0,-1 1 0,-2-7 0,0 0 0,-2 13 0,-1-4 0,1-10 0,-2 3 0,11-27 0,-2-7 0,9-17 0,-2-3 0,11-20 0,-11 24 0,2-2 0</inkml:trace>
  <inkml:trace contextRef="#ctx0" brushRef="#br0" timeOffset="175589">10074 10195 8191,'4'-4'0,"2"2"3276,30 31-2383,-16-9 1,0 2-894,4 2 0,3 3 0,2 2 0,4 6 0,-1-1 0,-4-4 1107,-3-4 1,-1 0-1108,10 8 0,4 3 0,-9-9 0,-10-10 450,-12-11 1,-5-5-1,-2 0 1</inkml:trace>
  <inkml:trace contextRef="#ctx0" brushRef="#br0" timeOffset="176536">9916 11130 24575,'12'2'0,"3"0"0,-6 2 0,5 1 0,28 11 0,-13-4 0,-5-1 0,4 0 0,17 6 0,-1 0-409,-20-9 0,1 0 409,9 3 0,3 1 0,-6-4 0,-3-3 0,-2-1 0,-23-4 0</inkml:trace>
  <inkml:trace contextRef="#ctx0" brushRef="#br0" timeOffset="176854">10248 11093 8191,'-7'28'0,"0"0"0,-9 15 1638,10-17 0,-2 0 149,-11 12-1787,8-15 0,-1 2 0,-8 1 0,-1-2 2818,-1 5-2818,1-10 0,1-3 429,12-9 1,-6 0 0,13-6 0</inkml:trace>
  <inkml:trace contextRef="#ctx0" brushRef="#br0" timeOffset="178606">10082 10175 24575,'0'-17'0,"5"-27"0,0 4 0,-2 9 0,0-6 0,1 3-697,1-1 1,0 0 696,0-11 0,0-2-456,-1 9 0,-1-1 0,1 4 456,-1-1 0,-1 0 0,0-5 0,0-4 0,-1 6 0,-1 8 0,0 2 159,0-6 0,0 1-159,0 3 0,0 4 0,0-13 0,2 8 0,0 2 647,2 5-647,0-13 1422,3 4-1422,-5 13 374,3-7-374,-5 26 0,-12 15 0,-15 25 0,-1 1 0,5-10 0,-2 1-393,-2-1 0,-1-1 393,1-3 0,2-2 0,0 1 0,2-4 0,0-2 0,21-15 0,11-17 0,2-4 0,18-19 0,-9 10 786,9-4-786,-12 12 0,0 2 0,1-2 0,7-11 0,-20 27 0,13 15 0,19 15 0,-13-5 0,1 1 0,0-1 0,0 1 0,0-1 0,-1 0 0,-3-1 0,1 1-424,4 2 1,4 3 0,-3-2 423,2 0 0,-2-2 0,6 9 0,-4-4 0,-12-13 0,-15-10 0,0-2 0</inkml:trace>
  <inkml:trace contextRef="#ctx0" brushRef="#br0" timeOffset="179988">9707 10103 24575,'11'3'0,"-3"2"0,-1 1 0,0 5 0,2-4 0,9 10 0,2 2 0,2 1 0,16 10 0,3 0 0,-8-7 0,-8-6 0,0-1 0,8 2 0,-22-14 0,9 7 0,-16-11 0</inkml:trace>
  <inkml:trace contextRef="#ctx0" brushRef="#br0" timeOffset="180375">9942 10170 8191,'0'48'0,"0"-22"0,0 3 1638,-3 20 0,0 1-1180,1-15 0,-1 1-458,-2 6 0,-1 4 0,1-7 0,-2 6 583,1-12 0,1-6 1,4-19-1,-1-5 1</inkml:trace>
  <inkml:trace contextRef="#ctx0" brushRef="#br0" timeOffset="182897">10207 9188 24575,'0'-6'0,"0"-5"0,0 6 0,0-6 0,0 1 0,0-2 0,0 0 0,5-32 0,-4 24 0,3-14 0,1-1 0,-4 14 0,3-3 0,0-3 0,-3-9 0,-1 0-718,2 5 1,0-3 717,-2-8 0,0-6 0,0 4 0,0 4 0,0 2 0,0 4 0,0-1 0,0-1 0,-2 1 0,0 0 0,0 1 0,0-7 0,-1-2 0,-1 0 0,0-3 0,0 5 0,-1 5 0,1 3-72,1-3 0,0 0 72,-3 9 0,-1 2 0,2-8 0,-2 3 0,-2-6 0,0 1-566,-1 0 0,-1-1 566,2 1 0,0-1 0,-1-1 0,-2 0 0,-1 0 0,2 0 0,2-1 0,2 0 0,0 2 0,-5-7 0,2 1 0,4 1 0,3 1 0,3 12 0,0 3 0,0-5 0,-4-8 0,-1 1 1339,3 10-1339,-10-19 146,11-1-146,-5 14 613,3 1 0,1 0-613,-3-2 0,-1-6 0,5 1 0,-3 22 0,4-8 0,0 0 0,-5 8 0,5-12 0,-7-10 0,6 24 0,-3-23 0,2 31 0,1-2 0,-4-6 0,5 6 0,-7-17 0,6 12 0,-4-7 0,0-12 0,2 16 0,-1-12 0,4 17 0,0 4 0,0-7 0,0 6 0,0-2 0,0-1 0,-2 5 0,2-4 0,-2 7 0,2-4 0,0 2 0,0-1 0,0-4 0,0 4 0,0-2 0,0-2 0,0 5 0,0-3 0,0-24 0,3 5 0,-2-14 0,5 15 0,-5 15 0,3-3 0,-1 3 0,0 2 0,-1 1 0,-2 8 0,-12 24 0,-2 0 0,-6 12 0,-4 4 0,0 0-902,-1 2 902,6-8 0,-4 5 0,3-5 0,-7 4 0,12-13 0,1-4 0,1-8 0,13-10 0,16-32 0,4-4 0,-4 2 0,2-6 0,-1 3-243,-3 5 1,-1 0 242,1 0 0,1-1 0,0 2 0,2-1 0,-1 4 0,3-2 880,6-5-880,-16 34 0,7 6 0,13 8 0,-6-5 0,2 2 0,-3 1 0,1 0 0,4 0 0,0 1 0,-2 2 0,-1-1 507,3 1-507,1 1 0,-25-17 0,-2 0 0</inkml:trace>
  <inkml:trace contextRef="#ctx0" brushRef="#br0" timeOffset="183738">9840 5980 24575,'0'-17'0,"-3"-3"0,2-8 0,-2-7 0,2 10 0,2-4 0,2-6 0,3-4 0,0 1-624,3-9 0,0 0 624,-2 10 0,0 0 0,2-2-431,3 3 0,2-2 0,1 1 1,-3 4 430,-2 2 0,0-1 0,3-6 0,4-10 0,1-3 0,0 3 0,-4 10 0,0 4 0,1 2 0,-1-2 0,2-8 0,2-2 0,-1 3 0,-2 8 0,0 4 0,1 3 0,3-8 0,3-4 0,-2 6 0,0 6 0,-1 5 0,-1 0 0,0 0 0,8-3 0,-1 2 0,-6 4 0,5-3 0,0 2 845,-9 7-845,11-7 2126,1 3-2126,-6 5 0,2-4 0,2-1 0,1 3 0,8-9 0,-18 14 0,-8 0 0,-1 3 0,-7 3 0</inkml:trace>
  <inkml:trace contextRef="#ctx0" brushRef="#br0" timeOffset="184288">10433 4275 24575,'29'0'0,"6"0"0,14 0 0,-19 2 0,0 0 0,15 3 0,-17 3 0,-3 0 0,0 1 0,-3 9 0,-18-7 0,3 16 0,-5-2 0,-1 4 0,2 0 0,-2 1-277,-7 17 0,-2-1 277,3-15 0,-1-2 0,-3-3 0,-2-1 0,-10 19 0,13-33 0,-7 16 0,13-23 0,0-2 0,2 0 0</inkml:trace>
  <inkml:trace contextRef="#ctx0" brushRef="#br0" timeOffset="185072">11259 4662 24575,'-24'14'0,"-10"12"0,12-7 0,1 0 0,-10 12 0,7-5 0,23-20 0,2 0 0,14-4 0,2 0 0,18-2 0,7 0 0,-5 0 0,-10 0 0,-1 0 0,-1 2 0,2 0 0,-19 1 0,-6 3 0,3 1 0,-3 2 0,3 18 0,-5 1 0,3 3 0,-13-1 0,6-19 0,-10 2 0,-13-2 0,10-3 0,-28 1 0,30-7 0,-11 0 0,-16-1 0,19 1 0,-19-2 0,34 0 0,5 0 0</inkml:trace>
  <inkml:trace contextRef="#ctx0" brushRef="#br0" timeOffset="185872">11498 4891 24575,'6'-2'0,"2"-4"0,9-6 0,3-1 0,8-9 0,-3-1 0,-1-2 0,-1-1 0,-4 2 0,-3 1 0,-9 8 0,-7 4 0,2 2 0,-3 7 0,-3 2 0,-13 7 0,-12 18 0,8-6 0,8 5 0,3 0 0,8-4 0,3 9 0,2 0 0,0-11 0,6 21 0,-4-32 0,2 2 0,-3-7 0,-2 2 0,3-5 0,3 2 0,16-7 0,24 1 0,-14 0 0,8-1 0,-32 5 0,-6-1 0,-3 2 0</inkml:trace>
  <inkml:trace contextRef="#ctx0" brushRef="#br0" timeOffset="186431">11798 4803 24575,'11'7'0,"9"7"0,10 5 0,-1 4 0,1 0 0,-14-7 0,3 19 0,-14-22 0,3 14 0,-8-21 0,0-6 0,0-29 0,0 13 0,2-21 0,4-8 0,7 8 0,2 0 0,-6 1 0,0 2 0,6-1 0,1 6 0,5 5 0,-11 12 0,5-4 0,-13 15 0</inkml:trace>
  <inkml:trace contextRef="#ctx0" brushRef="#br0" timeOffset="187450">12111 4598 24575,'8'5'0,"8"13"0,1 4 0,9 12 0,-1-1 0,-2-7 0,1 0 0,5 7 0,-3-9 0,-2-2 0,-9-7 0,5-11 0,-13-10 0,1-10 0,1-5 0,2-14 0,-4 8 0,0-1 0,4-10 0,0-3 0,-11 39 0,4 2 0,0 6 0,3 6 0,1-4 0,13 11 0,7-7 0,5-2 0,-1 0 0,2-2 0,14-4 0,-1-5 0,-16-4 0,-3-5 0,-4-9 0,-5-3 0,-2-12 0,-9-1 0,-8-4 0,-2 20 0,-3-11 0,0 22 0,-2 4 0,-11 14 0,8 0 0,-1 13 0,2 2 0,6-6 0,2 22 0,3-34 0,4-3 0,-2-1 0,5-2 0,13-11 0,3-3 0,3-2 0,3-3 0,-1-2 0,-5-17 0,-5 13 0,-12-5 0,-3 1 0,-3 10 0,-2-16 0,0 28 0,32 19 0,-18-7 0,14 9 0,4 3 0,-7-3 0,1 2 0,8 11 0,0 1 0,-8-9 0,-4-1 0,12 14 0,-33-39 0,-1-6 0,-2-9 0,2-1 0,-3-1 0,7-5 0,-4 12 0,3 3 0</inkml:trace>
  <inkml:trace contextRef="#ctx0" brushRef="#br0" timeOffset="198915">5105 3758 24575,'30'-4'0,"-8"-3"0,18-5 0,-10-3 0,0-2-1465,-6 2 1,2 0 1464,9-7 0,6-3 0,-5 2 0,-7 3 0,-1 1-50,0-1 0,2 0 0,-2-1 50,2-4 0,-1 1 0,-1-1 0,1-3-257,5-3 1,2-4 0,-3 3 256,-4 5 0,-1 1 0,-3 1 0,2-1 0,-3 2 0,1 1 0,-4 4 0,3-5 0,3-4 0,-25 26 0</inkml:trace>
  <inkml:trace contextRef="#ctx0" brushRef="#br0" timeOffset="201558">14851 3737 24575,'36'-10'0,"0"0"0,-5-3 0,2-3 0,-2-1 0,6-7 0,2-3-656,-10 4 1,5-3-1,2-2 1,-2-1 0,-3 3-438,6-8 1,-4 1 0,3-2 1017,-5 6 1,4-4 0,0 0-1,-2 1 1,-6 3 510,-4-1 1,-4 2 0,-1 2-437,10-11 0,-5 4 310,-12 5 0,-9 20 0,0 7 0</inkml:trace>
  <inkml:trace contextRef="#ctx0" brushRef="#br0" timeOffset="223700">15192 5592 8191,'4'-4'0,"0"2"3276,0 0-1489,11 2 1031,26 0-2818,-16 0 0,2 0 0,10 2 0,1 1 0,0 3 0,-1 2 668,-5 1 0,0 3-668,3 5 0,-1 4 0,-10-4 0,-1 4 0,-2 6 0,1 5 0,-4-3 0,-2-2 0,0 1 0,-1 5 0,1 5 0,-1-1 1638,2 9 0,-3-2-535,-1-6 0,1 0-1103,-2-5 0,0 2 0,-1-7 0,2 2 0,2 1 0,-9-25 0,0-6 541,35-3-541,-22-3 572,6 2 0,1-4-572,6-20 0,-12 13 0,6-21 0,-24 28 0,1-7 0,-5 12 0,0 0 0,-7 2 0,-1 0 0,-23 9 0,-7 16 0,17-10 0,-1 6-565,1 7 1,-3 8 0,1 1-1,3-4 565,-1 3 0,1 1 0,3-4 0,-2 6 0,-2 1 0,3-1 0,3-7 0,2-1 0,3 0-249,-1 8 0,2 6 1,2-6 248,1 11-96,7-16 1,2 0 95,1-5 0,1-3 0,4 8 0,2 13 0,2-8 0,0 1 755,0 7-755,0-5 0,3 7 0,-2-5 0,-6-10 0,1-1 0,2-1 0,1 2 0,0 2 0,2 10 0,-1 1 0,0-4 0,-2-9 0,0 1-345,1 2 0,1 6 1,2 4-1,-2-2 1,-1-8 344,0 2 0,-1-2 0,0 1 0,1 4 0,1 1 0,-2-3 0,-1-2 0,-1-1 0,-1 0 0,0 2 0,-1 2 0,1 1 0,1 2 0,0 3 0,0-1 0,0-2 0,-2-1 0,-1-3 0,0 1 0,3 2 0,1 1 0,-1 3 0,-3-7 0,1 2 0,-1 2 0,0-1 0,0-1 0,-1 1 0,1-1 0,-1 0 0,0 1 0,0-3 0,1 2 0,-1 0 0,1-1 0,-1 0 0,0 4 0,0-1 0,-1-1 0,0-4 0,-1-3 0,-1-3 0,0 1 0,2 8 0,0 0 0,-1 3 0,0-4 0,-1 2 0,-1 0 0,1-3 0,0 1 0,0-1 0,0 0 0,0 3 0,0 0 0,0 1 0,0 2 0,0 1 0,0-3 0,0 6 0,0 1 0,0-9 0,0 5 0,0-1 0,0-2 0,0-2 0,0-3 0,0 1 0,0 4 0,0 1 0,0 2 0,0-6 0,0 2 0,0-1 0,0-4 0,0 6 0,0 1 0,0-8 0,0 8 0,0 1 0,0-2 0,0-7 0,0 5 0,0-3-367,0 4 1,0 3 0,0-3 366,0 3 0,0-5-335,0-10 0,0 1 335,0 5 0,0 3 0,0-5 0,0-8 0,0-1 407,-1 16 1,-2 0-408,-2 9 2348,-3-11-2348,4-13 0,0-1 1489,-4-7-1489,1 9 885,-16 8-885,12-15 197,-7 7 1,0 0-198,-1-4 0,-5 12 0,-5 3 0,16-18 0,-12 21 0,10-20 0,1 0 0,-5 4 0,1 2 0,0-2 0,7-14 0,-5 11 0,10-16 0,-2 1 0,-6 6 0,4-7 0,-7 9 0,-7-1 0,9-3 0,-14 6 0,0 2 0,9-5 0,-3 2 0,-3 2 0,-9 6 0,12-8 0,1 0 0,1-2 0,9-8 0,-6 6 0,13-8 0,0-2 0,3 0 0,2 0 0,4-4 0,0 2 0,0-2 0,-2 0 0,-2 2 0,-2-2 0,0 0 0,-2 1 0,2 0 0,-2 1 0,0 0 0,0 0 0,0 0 0,0 0 0,0 0 0,-1 0 0,1 0 0,0 0 0,0 0 0,2 0 0,0 0 0</inkml:trace>
  <inkml:trace contextRef="#ctx0" brushRef="#br0" timeOffset="230074">15345 5733 24575,'0'0'0</inkml:trace>
  <inkml:trace contextRef="#ctx0" brushRef="#br0" timeOffset="232463">20218 5244 24575,'11'-3'0,"1"1"0,10-4 0,-5 0 0,10-1 0,-4 1 0,3 3 0,0 2 0,-1-2 0,16 3 0,-34 1 0,-2 3 0,4 4 0,-3 3 0,10 20 0,-10-11 0,7 25 0,-6-10 0,-1 2-448,0-6 0,-1 2 448,0 15 0,1 2 0,1 1 0,0-3 0,-4-19 0,0 0 0,5 12 0,4 4 0,-1-6 0,8 3 0,0 3 0,3 1 0,-1-20 0,1-4 0,-4 1 0,3-1 0,12 4 0,1-4 0,9-2 0,-17-10 0,2-1 0,10-8 0,0-4 0,7-2 0,2-6 0,-3-2 0,-13 1 0,3-10 0,-26-2 0,-5 12 896,-11-27-896,2 27 0,-13-5 0,-4 1 0,-13 5 0,-9 0 0,-1 2 0,17 6 0,1 1 0,-12 0 0,2 3 0,-10 12 0,16-2 0,10 5 0,2 2 0,2 5 0,4-1 0,2 4 0,4 4 0,3 1 0,-1-5 0,2 2 0,7 14 0,3 0 0,4-2 0,1-9 0,2 2-310,-2 1 1,1 0 309,-3-8 0,1 3 0,-1 9 0,0 5 0,-1-5 0,0-10 0,-2-2 0,2 21 0,-1 2 0,-1-8 0,-2-3 0,-1-10 0,-1 1 0,0 4 0,0 3 0,-1-3 0,0-6 0,-2 0 0,-5 14 0,-1-2 0,-1 1 0,-8-10 0,-4-2 0,-5 0 0,-4-4 0,-9 4 0,3-3 0,5-2 0,0-2-769,-1 0 0,-3 0 0,-2 0 769,-7 1 0,-1 0 0,3-3 0,-1-1 0,-2 0 0,3 0 0,-8 2 0,1-1 0,6-3 0,-2-3 0,3-2-406,-5 5 1,1-2 405,10-8 0,6-2 521,0 0-521,-13 1 0,32-5 0,6 0 0,2 0 0</inkml:trace>
  <inkml:trace contextRef="#ctx0" brushRef="#br0" timeOffset="234236">21372 6072 24575,'24'-9'0,"2"-6"0,6-9 0,-5 0 0,4-4 0,-2 1-1639,-2-1 1,0-1 1407,3 0 1,5-4 0,-1 0 0,-6 6 230,-8 3 0,-1 2 613,14-14 1,-2 3-614,-9 8 699,-7 4-699,2 4 0,-17 15 0,2 0 0</inkml:trace>
  <inkml:trace contextRef="#ctx0" brushRef="#br0" timeOffset="234918">21526 5536 24575,'29'-4'0,"-6"3"0,17-7 0,-8 5 0,1 1 0,10-7-381,-11 7 0,5 0 0,-4 1 381,10-3 187,-13 4 0,-5 0-187,-9 0 189,-10 2-189,-2 2 0,9 13 0,-7-6 580,17 20-580,-18-17 0,10 6 0,-11 7 0,2-14 0,-3 20 0,-1-20 0,-5 15 0,-9-5 0,1 0 0,-5-5 0,9-7 0,1-5 0,4-1 0,0-4 0</inkml:trace>
  <inkml:trace contextRef="#ctx0" brushRef="#br0" timeOffset="236055">22532 5019 24575,'-17'14'0,"1"0"0,-4 2 0,-3 3 0,-2 7 0,0 2 0,2-3 0,0 0 0,-1 6 0,4 0 0,7-3 0,4-2 0,-1 4 0,6 8 0,9-32 0,2 0 0,10-6 0,-5 0 0,21-3 0,-15-1 0,9-4 0,12-5 0,-17 4 0,4 6 0,-1 1 0,-12 0 0,8 8 0,-8 13 0,-5 0 0,7 7 0,0 2 0,-4 5 0,8 9 0,-16-3 0,-12-16 0,-4-1 0,-3 0 0,-13-2 0,-7 2 0,-2-10 0,1-2 0,11-4 0,-11 2 0,6-1 0,28-7 0,-4 0 0,9 0 0</inkml:trace>
  <inkml:trace contextRef="#ctx0" brushRef="#br0" timeOffset="236878">22821 5355 24575,'6'4'0,"0"0"0,5-1 0,7-2 0,15 0 0,5-2 0,-13-2 0,2-2 0,6-1 0,3-1 0,-6 0 0,2-8 0,4-7 0,-35-5 0,2 10 0,-4-8 0,-2-1 0,-3 6 0,-5-19 0,-12 9 0,2 10 0,-1 0 0,-7-8 0,-8 6 0,20 20 0,6 2 0,-14 15 0,15-8 0,-6 12 0,4 10 0,4-12 0,-1 22 0,7-16 0,5 9 0,1-12 0,0 1 0,6-4 0,-6-8 0,4 4 0,-5-9 0,-2-4 0,-1 2 0</inkml:trace>
  <inkml:trace contextRef="#ctx0" brushRef="#br0" timeOffset="237625">23417 5020 24575,'7'-11'0,"-3"2"0,8-12 0,-9 8 0,1-12 0,-1-1 0,-8 3 0,-2-7 0,-4 1 0,-4 12 0,-7-4 0,-4 16 0,14 5 0,-15 2 0,20 3 0,-5 5 0,1 25 0,4-17 0,1 15 0,3 2 0,7-3 0,-1-3 0,2 2 0,6-3 0,2-1 0,5 12 0,2-2 0,-2-2 0,-2-6 0,-4-7 0,0 1 0,6 10 0,-9-17 0,4 7 0,-2-2 0,-6-9 0,9 16 0,-13-20 0,3 3 0,-4-9 0,0 0 0</inkml:trace>
  <inkml:trace contextRef="#ctx0" brushRef="#br0" timeOffset="237932">23358 5296 24575,'23'4'0,"22"-1"0,-24-8 0,2 2 0,5-2 0,14-16 0,0-2-1057,-12 12 1,2-2 1056,10-10 0,5-5 0,-6 5 0,-15 11 0,-3 0 253,7-7 0,-2 0-253,-5 2 0,-17 11 0,3-4 0,-9 8 0</inkml:trace>
  <inkml:trace contextRef="#ctx0" brushRef="#br0" timeOffset="238411">23718 4626 24575,'-3'17'0,"2"8"0,-2 11 0,3-6 0,3 9 0,2-1 0,1 2-554,1-10 1,1 0 553,-2 3 0,1 2 0,1 0 0,7 13 0,0-3 0,-6-16 0,-1 0 0,5 5 0,2 3 0,-4-8 0,-1-3 271,10 15-271,-14-35 0,-1-2 0,4-2 0,-2-4 0,14-13 0,-14 9 0,8-9 0</inkml:trace>
  <inkml:trace contextRef="#ctx0" brushRef="#br0" timeOffset="238704">23816 5212 24575,'11'0'0,"2"-2"0,17-11 0,1 0 0,11-7 0,-18 9 0,-1 0 0,-1 0 0,3-2 0,-21 11 0</inkml:trace>
  <inkml:trace contextRef="#ctx0" brushRef="#br0" timeOffset="257527">20267 8556 8191,'34'-32'0,"3"10"0,4 2 1638,-4 6 0,1 3-1197,4-1 1,3 1-442,2 4 0,4 2 0,-6 2 0,-9 1 0,-1 4 0,7 3 0,6 4 0,-9 0 0,8 10 1231,-22-2 0,-5 5-1231,-8 15 0,-6 3 0,1-12 0,0 2 0,0 14 0,1 7 0,-2-5 0,-2-9 0,-1-1 0,1-3 0,1 1 0,1 2 260,-1 9 0,1 1 0,0-4-260,1-5 0,2 1 0,0 0 0,2 7 0,1 0 0,-1-9 0,1-8 0,2-3 1638,10 17 0,6-3-744,0-22 0,0-4-894,-6 1 0,2-4 0,8-10 0,4-6 0,-3-4 0,-6-8 0,-2-4 0,2 3 0,2-3 0,-4-3 0,-7-7 0,-5-4 0,-2 3 0,-1 3 0,-2 0-37,-3-10 1,-3-5 0,-5 6 36,-7 8 0,-4 2 0,2-14 0,-4 2 262,-12 14 1,-1 6-263,-2 2 815,-3 16 0,1 6-815,0 21 0,6-5 0,-2 6 0,5 3 0,0 7 0,0 1 0,1-4-612,2-3 1,1-3 0,-1 3 611,-1 2 0,-1 3 0,-2 2 0,1 1 0,1-1-544,-5 6 1,1 1 0,1 0-1,0-3 544,6-6 0,1-2 0,0 0 0,-2 5 0,1 0 0,-3 5 0,0 3 0,0-1 0,3-2 0,2-5 0,1 5 0,3-4 0,0 1 0,-2-1 0,-1 1 0,1 2 0,2-1-440,4 0 0,3 1 1,0 0-1,0-5 440,-3 10 0,0 1-51,4-7 1,1 5-1,1 0 1,-1-3 50,1-4 0,1-2 0,0 2 0,0 2 0,1 3 0,1 0 0,-1-2 21,0-1 1,0-1 0,0 2-22,0-1 0,0 3 0,0 0 0,0-3 0,-2-1 0,1-2 0,-1 0 0,0 2 0,0-1 0,0 3 0,-2-1 0,-1 4 0,1-2 0,0-2 0,1-3 0,1-3 0,0 4 0,-1 1 0,-1 4 0,0 2 0,1-1 0,0-4 0,2 7 0,1-4 0,0 1 0,-2 3 0,0 1 0,1-1 0,0 3 0,2 0 0,-1-5 550,0-2 1,0 1-551,1-6 0,0 4 0,1 1 0,-1-5 0,0 9 0,-1-2 0,2-4 0,0 3 0,-1-1 0,0-8 0,-2 0 0,1-2 0,1 13 0,-2 2 0,-2 1 0,-1 3 0,1-6 746,2-11 0,-1-1-746,-2 0 0,-1 3 0,0-1 0,-4 15 0,1-5 0,3-18 0,-1 0 0,-6 11 0,-4 5 0,3-8 0,2-6 89,-6 0 0,-2 1-89,-8 5 2255,1-5-2255,4-10 0,1-2 0,3-3 2145,-4-4-2145,18-6 518,1-6-518,0 2 22,-6-5 0,6 3 0,-4-2 0</inkml:trace>
  <inkml:trace contextRef="#ctx0" brushRef="#br0" timeOffset="259394">15219 8739 24575,'29'-17'0,"-1"6"0,-2 2 0,2 1 0,15 3 0,-6 4 0,7 2 0,-5 1-503,-9 1 1,0 2 502,10 2 0,5 1 0,-9 2 0,-9 9 247,2 7-247,-26 19 0,4 1 0,-6-14 0,-1 5 0,0-1-318,0 5 0,-1 0 318,0 3 0,-2 0 0,-2 0 0,-1-4 0,1 2 0,6-9 0,1-2 0,4-12 734,9 3-734,26-29 0,-19-5 0,0-4 0,4-3 0,2-5 0,-4 1 0,0-6 0,-4-1 0,5-7 0,-5 0 0,-11-5 0,-2 17 0,-7 10 660,0 50-660,-4 8 0,-1-7 0,-3 9 0,0 2 0,0-4-881,2-6 0,-1-2 0,-1 3 881,0 2 0,-1 4 0,-1 3 0,0 0 0,2-2 0,1-5 0,0-1 0,1 0 0,1 1 0,-1 4 0,2 0 0,0 4 0,0 2 0,0 1 0,1 0 0,0-1 0,0-4-656,1 6 1,0-2-1,0-2 1,1 0 0,0 2 563,1-3 0,-1 0 1,0 1-1,1 0 0,2-2 1,0-1 91,3-2 0,2-1 0,1-1 0,-1-2 0,0-1 0,0 10 0,-1-2 0,1 2-489,-1-10 0,1 1 0,1 2 0,-1-1 1,-1-1 488,1 5 0,-2 0 0,1-2 0,-1-3-307,1-4 0,0-3 0,-1 3 307,1 14 0,-2 3 0,-2-7 0,-3-10 0,-2-3 549,2 5 0,-4 0-549,-15 4 0,-4-3 0,11-14 0,-2-2 0,-11 7 0,-6 1 0,2-5 0,4-6 0,0-3 0,-3 1 0,-2 0 0,-1 0 772,-2-1 1,-1 0-1,3 0-772,-2 2 0,-1 1 0,-5 0 0,-4 2 0,8-3 0,-1 9 1486,8-11 0,2-1-1486,4 2 1473,14-12-1473,-2 1 188,11-6 1,3 0 0,-2 0 0</inkml:trace>
  <inkml:trace contextRef="#ctx0" brushRef="#br0" timeOffset="307479">15121 9803 24575,'11'-2'0,"19"-3"0,14 2 0,-17 0 0,2 1 0,12 6 0,3 2-844,5 4 1,-1 3 843,-3-1 0,-1 3 0,0 1 0,-3 2 204,-13 0 0,-5 1-204,3 4 0,-9 6 0,-2 2 0,-2 16 0,-1-12 0,0 4-466,-3-6 1,0 0 0,0 0 465,6 7 0,1 2 0,-3-8 0,1 4 0,1 0 0,-2-5 0,2 5 0,0-3 0,2-1 0,2 1 0,0-5-151,-1-5 0,2-5 151,5-1 0,3-3 0,9-2 0,2-4 0,-6-6 0,0-4 0,6-4 0,1-6 215,3-9 0,-3-4-215,-12 6 0,-2-3 0,-2-4 0,1-4 0,-7 4 0,-3-3 0,-2-13 1406,-15 34-1406,0 2 333,-2 2-333,0 0 808,-2 4-808,-3 11 0,-8 17 0,0 8 0,-1 4-501,3-13 1,0 0 500,2 2 0,0 3 0,2-2 0,-2 3 0,3-1 0,2-8 0,1 2 0,1 5 0,1 5 0,1-3 0,1-6 0,2 1 0,-1 10 0,0 6 0,1-3 0,0-5 0,2 1 0,-1 3 0,0 3 0,0-4 0,0-5 0,0-2 0,0 8 0,0 2 0,0 6 0,0-5 0,0-3 0,-4-1 0,-1 7 0,-2-8 0,-4 1 0,0-1 0,-2 3 0,-4-8 0,0-3-64,5-8 0,-1 0 64,-7 11 0,-3-1 0,-7-1 0,-1-2-669,8-7 0,-2-1 669,-9 4 0,-4 1 0,3-3 0,8-6 0,1-1 0,-11 5 0,0-1 0,13-9 0,2-1 0,-1-1 231,-4 2 0,23-12 1,2-1-1</inkml:trace>
  <inkml:trace contextRef="#ctx0" brushRef="#br0" timeOffset="363833">15010 5749 24575,'0'0'0</inkml:trace>
  <inkml:trace contextRef="#ctx0" brushRef="#br0" timeOffset="369542">16573 5700 24575,'16'2'0,"11"2"0,2 0 0,2 0 0,18 1-1093,-14-1 1,5-1 0,-1 0 1057,0-2 1,4-1-596,1 0 1,6-2-1,2 0 1,-5 0 629,-7 0 0,-3 0 0,1-1 0,10-1 0,3-1 0,-2-2 85,-4-3 0,-1-2 0,-8 2-85,11-2 0,3-4 0,-7 2 0,-33 10 0,-2 1 0,-7 1 0</inkml:trace>
  <inkml:trace contextRef="#ctx0" brushRef="#br0" timeOffset="370156">17491 5520 24575,'26'19'0,"1"1"0,13 3 0,1 0 0,-10-3 0,3 1-518,2-3 1,5 1-1,-6-2 518,-10-3 0,-2-2 252,12 3 0,-11-2-252,-25-7 257,-18 18-257,-3-12 0,-6 14 0,1-15 792,-11 12-792,10-9 0,0 0 0,2-2 0,14-8 0,-9 3 0</inkml:trace>
  <inkml:trace contextRef="#ctx0" brushRef="#br0" timeOffset="371477">15174 9120 24575,'28'-13'0,"-6"3"0,4-1 0,5 1 0,2 0-1639,6 0 1,4 0 1481,-6 2 1,2 1 0,3 1-612,2 1 0,3 1 0,2 0 0,-2-1 768,-4-1 0,0 0 0,-1 0 0,2 1 0,3 0 0,0 1 0,2-1 0,-1 0 0,-6 0 0,1 0 0,-1-1 0,-2 0 0,-4 0 0,-1 1 0,-4-1 0,2 0 186,9-1 0,5-1 0,-2-1 0,-10 1-186,2-5 0,4-2 0,-35 12 1532,0 2-1532,-2-2 3276,0 2-2973,2-2 660,4 0-963,-2-1 0,19-3 0,-6 1 0,4 2 0,-4-4 0,-14 7 0,2-6 0,-5 7 0,-2-2 0,0 2 0</inkml:trace>
  <inkml:trace contextRef="#ctx0" brushRef="#br0" timeOffset="371997">16485 8693 24575,'33'8'0,"5"2"0,-3 2 0,3 0-1467,-6-4 1,1 0 1466,3 4 0,4 1 0,-5-2 0,-5-5 0,-2 0 463,11 7 1,-7 0-464,-18-5 483,-9 1-483,-9-1 0,0-2 0,-5 5 1523,-9 7-1523,6-3 0,-13 10 0,17-17 0,-4 4 0,6-9 0,4 1 0,-2-1 0,4-2 0</inkml:trace>
  <inkml:trace contextRef="#ctx0" brushRef="#br0" timeOffset="390710">22184 8187 24575,'15'-11'0,"6"2"0,6-1 0,16-5 0,4-1-1639,-4 3 1,3-2 1273,-8 4 0,4-2 1,3 0-1,1 1-291,-1 1 1,4 0-1,1 0 1,0 0 0,-2 1 454,-4-1 1,-2 1 0,0 0 0,1-1 0,2 1 200,0-1 0,5 0 0,0-1 0,-2 1 0,-2 1 0,-7 1 222,2 0 1,-6 1-1,-2 1 1,10-5 0,-9 2-1,-15 6 1</inkml:trace>
  <inkml:trace contextRef="#ctx0" brushRef="#br0" timeOffset="391072">23323 7949 24575,'-3'22'0,"3"6"0,1-2 0,0 0 0,0 4 0,5 7 0,2 1 0,-2-5 0,6 15 0,-7-2 0,-2-20 0,-3 7 0,0-23 0,0-2 0,0-7 0</inkml:trace>
  <inkml:trace contextRef="#ctx0" brushRef="#br0" timeOffset="391578">23921 7879 8191,'-29'6'0,"0"0"0,2 2 0,3 5 1638,2 12 0,4 4-968,5-5 0,1 2-670,-3 10 0,0 6 0,3-4 1436,2 1 0,3 0-1436,4 6 0,2 3 0,3-4 0,1-10 0,4-2 887,7 11 0,3-6-887,5-14 3276,1-7 0,22-11-3212,-4-9-64,-9 0 0,6 1 0,-5-1 0,7-3 0,-10 2 0,0 0 0</inkml:trace>
  <inkml:trace contextRef="#ctx0" brushRef="#br0" timeOffset="392217">24222 8115 24575,'14'21'0,"-1"9"0,4 0 0,2 3-1478,-3-1 1,1 2 1477,2-2 0,3 2 0,1 2 0,-4-3 0,2 1 0,-1 2 0,1-2 0,0 1 0,0-1 0,1 0 0,-2-1 0,3 5 0,-2 0 0,-1-5 0,3 5 0,-11-17 934,-15-24-934,-15-24 0,-2-6 0,-1 7 0,-1-2-290,4 3 0,-2 0 290,-2 1 0,-2-2 0,-4-4-547,4 2 1,-2-5 0,-3-3 0,0 0 0,1 1 0,3 3 377,0 0 0,2 4 0,0-2 0,-2-3 169,2 0 0,-2-5 0,-2-2 0,0-1 0,2 2 0,4 4 0,5 6 311,0-5 1,6 2-312,-2-3 0,2-2 0,7 2 0,16 3 0,5 3 0,-5 8 0,4 1 0,22-8 0,3 5 0,4 11 0,-2 7 0,1 5 0,-11 4 0,-3 1 0,16 1 0,-21 12 0,-6 4 0,-16 8 0,4 18 0,-17-9 0,-7-1-11,4-13 0,-4-1 11,-5 5 0,-3 4 0,0-5 0,0-6 0,1-4 1638,-3 1 0,3-4-791,3-3-685,12-8 0,4-4 0,4 2 0</inkml:trace>
  <inkml:trace contextRef="#ctx0" brushRef="#br0" timeOffset="392725">25362 7669 24575,'3'23'0,"6"14"0,-1-14 0,2 3 0,6 7 0,3 5 0,0-3-1639,3 5 1,2 1 1469,-4-9 1,3 4-1,1-2 1,-3-4 168,6 2 0,0-3 124,-5-4 1,3 1 0,-1-5-125,9-4 0,-2-4 831,8 5-831,-5-26 0,-3-9 0,-9-11 0,-2 2 0,-1-5 0,-6-6 0,-3-4 0,-5 6 0,-2-3 0,-1 0 0,-1-1 0,-2-1 0,1 2 656,0-11 1,-2 2-657,-6 3 0,2 7 0,4 14 178,-2-17 1,4 33-1,0 5 1</inkml:trace>
  <inkml:trace contextRef="#ctx0" brushRef="#br0" timeOffset="393526">26127 7536 24575,'5'25'0,"1"-1"0,-1 3 0,1 0 0,-1-3 0,3 1-1078,6 11 1,3 6-1,0-4 1078,-2 0 0,2 0 0,0-1 0,4 4 0,0 0 0,-4-6 0,1 2 0,-3-3 0,0-3 0,0 1 0,-3-3 508,-1-3 1,-4-3-509,1 6 530,-9-14-530,-13-34 0,-3-8 0,-7-13 0,-2-5-597,7 10 0,-1 0 597,1 2 0,-1-3 0,1-2-414,3-4 0,2-4 0,0-1 0,2 4 414,0 1 0,2 3 0,0-5 0,3 5 0,0-4 0,0-2 0,2 3 0,2 5-147,3-10 0,4 6 147,0 0 0,5 4 0,8 10 0,3 5 0,5-4 0,8 7 0,2 4 0,5 7 0,-8 12 0,3 5 133,7 9 1,-2 4-134,-10 0 0,2 5-8,-4-3 1,4 5 0,0 0 0,-4-1 7,-5-2 0,-2-1 0,0 2 0,9 8 0,1 2 0,-3 1-253,-7-1 1,-3-1-1,-2-1 253,1 0 0,-2 1 0,-6 0 0,-1 3 0,-4-5-28,-4-6 0,-3-2 28,-6 9 0,-6-1 0,-9-6 0,-4-3-162,-2 1 1,-3 0 161,5-6 0,-1 0 0,1-1 0,-2-1 0,0 0 1407,-3 0 0,-1-3-1407,2-4 0,3-3 0,-12 5 613,14-8 0,3-1-613,12-1 17,-3-5 1,13 1 0,0 0 0</inkml:trace>
  <inkml:trace contextRef="#ctx0" brushRef="#br0" timeOffset="394422">27072 7580 24575,'8'42'0,"-4"-15"0,0 3 0,1 2 0,1 2 0,-1 0-1093,-1 1 1,-1 0 0,2 3 475,1 8 1,2 5 0,-1 0-1,0-5 617,-2-4 0,-1-4 0,0 2 0,2-1 0,0 3 0,0 0 0,-2-5 729,0 10 1,-2-6-730,1-15 0,-1-1 979,-2 20-979,-2-45 0,-3-30 0,-6-5 0,4 0 0,-2-4 305,0 7 1,-2-1-1,0-2-305,2-1 0,-1-1 0,0-3-656,-1 1 1,0-5-1,-2-1 1,1 0 0,2 4 616,-1 1 0,2 3 0,-1 0 0,1-3 39,-1-2 0,0-2 0,0-2 0,1 1 0,1 2 0,0-4 0,2 1 0,1 1 0,1 2 0,-1-3 0,1 2 0,1-1-319,3 5 0,0-3 1,2 1-1,0 7 319,1 3 0,3 3-25,11-14 1,4 6 24,-2 14 794,7 3 0,1 3-794,-7 12 3276,25-3-2844,-21 11 1342,2 5-1774,2 33 0,-11 6 0,-9-23 0,0 3 0,-3 7 0,-1 5 0,-5-1 0,-9-5 0,-5 0 0,2 1-301,7 2 0,1 0 0,-3-2 301,-15 14 0,-4-10 0,-5-9 0,15-16 0,-5 4 0,17-17 0,0 0 0,-2-2 0,1 0 244,-2-1 1,6 2 0,-2 1 0</inkml:trace>
  <inkml:trace contextRef="#ctx0" brushRef="#br0" timeOffset="396874">23413 7294 24575,'4'0'0,"13"13"0,11 15 0,-2 5 0,-7-13 0,-3 0 0,-5 0 0,4 1 0,-1 0 0,-6-8 0,14 21 0,-17-29 0,2 2 0,2-9 0,4-8 0,7-10 0,14-15 0,-15 11 0,2-4-692,3 0 0,4-4 0,2-1 0,-3 3 692,0 1 0,-1 1 0,3-4-469,-4 4 1,3-4 0,2-3 0,0 0 0,1 0 0,-2 2 0,-3 5 124,11-10 1,-4 6-1,2-3 344,-7 5 0,2-3 0,0-1 0,-1 1 0,-2 1-351,-1 0 1,-2 1-1,-1 2 1,-2 1 350,9-11 0,-2 0-169,-4-1 0,1-2 0,-4 5 169,-8 12 0,-1 2 1797,9-22-1797,-12 24 3276,0 4-2282,6-16 1059,-5 18-2053,2-12 865,-2 15-865,-3 2 0,-2 1 0,-1 6 0,-4 2 0,2 1 0</inkml:trace>
  <inkml:trace contextRef="#ctx0" brushRef="#br0" timeOffset="398153">23135 8045 24575,'11'-4'0,"7"-2"0,11-4 0,0-2 0,2 0 0,-7 2 0,0 0 0,12-7 0,-1 1 0,-9 6 0,-2 1 0,10-5 0,-5 4 0,-21 9 0,3-3 0,25 4 0,-15-5 0,8 1 0,-1-1 0,-13 1 0,10-6 0,-23 10 0,-2-2 0</inkml:trace>
  <inkml:trace contextRef="#ctx0" brushRef="#br0" timeOffset="398928">23367 7988 24575,'-3'8'0,"2"3"0,1 37 0,0-12 0,0-8 0,0 4 0,0 12 0,0 0-726,0-15 1,0 2 725,0 9 0,0 6 0,0-4 0,0 0 0,0-3 0,0-3 0,0-2 176,0 4 0,0-7-176,0-15 0,0 28 0,0-37 0,0 8 0,0-13 0,0 0 0</inkml:trace>
  <inkml:trace contextRef="#ctx0" brushRef="#br0" timeOffset="401996">24865 7628 24575,'-33'-13'0,"-10"-3"0,6 2 0,-7-2-820,8 6 1,-5 0 0,0 0 0,2 0-31,-1-4 1,3 1 0,-6-1 849,-1 3 0,-6 0 0,-3 0 0,4 1 0,6 1 0,7 0 0,4 1 0,-2 1 0,-14-2 0,-4 1 0,6 2 758,3 0 0,7 3-758,-6 1 0,8 1 0,-4-1 0,5 1 0,-8 1 0,11-1 0,-5 1 0,-1 1-119,-4 0 1,0 1-1,1 0 119,-4-1 0,-3-1-483,3 1 0,-6 1 0,1 0 1,5-1 482,-2-1 0,2 0 0,7 0 0,-2 0 0,0 0 641,-4 0 1,0 0 0,6 0-642,10 0 0,1 0-7,-10-1 1,-5 1 0,9 1 6,5 1 1337,-7-2-1337,0 11 2383,13-9-2383,-25 13 0,21-6 0,-17 3-30,2 7 0,-1 0 30,16-8 0,-1 1 0,-8 7 0,-5 4 0,6-3 0,-8 10-68,16-11 0,1 1 68,-1 3 0,3 0 0,0 1 0,-5 7 0,0 0 0,4-2 0,-4 7 0,7 3 800,10-7-800,0-3 0,0 1 0,5 9 0,-1 8 0,5-22 0,0 2 0,-2 6 0,0-1 0,1-4 0,1-2 183,-2 4 0,-1-2-183,3 13 0,4-2 0,-1 3 0,6-4 0,1-1 0,3-4-166,-1-1 0,3 6 0,-2-7 166,4-1 0,-1 0 0,0-1 0,7 1 0,-8-5 0,9 0 0,2 0 0,2 0 0,-4-4 0,4 1 0,3-2 0,0-2-304,-7-6 1,2 1 303,7 5 0,5 3 0,-4-3 0,-2-4 0,-1 0 0,0 3 0,1 3 0,-1-1 0,7 0 0,-1-1 0,-5 2 0,3-1 0,0-4 0,4-1 0,-4-1 0,-6 0 0,0-1 0,2 0 0,2 0 0,-1-1 0,9 2 0,-1 0 0,-7-1 0,2 1 0,6-1 0,5 2 0,-6-3 0,-9-2 0,-2-1 0,1 1 0,3 2 0,0-1 0,14 3 0,-3 0 0,-18-5 0,2 0 0,10 3 0,5 0 0,-6-2 0,6 0 0,1 0 0,2-2 0,-9-4 0,2-1 0,-1-1 0,2 1 0,-2-1 0,2-2 0,-2-1 0,2 1 0,-3-1 0,8-6 0,-27 2 0,26-5 0,-33 4 0,6-2 0,8-11 1105,-13 10-1105,24-22 0,-17 15 0,0 0 0,4-4 0,2-1 0,-3 1 0,2 1 0,10-5 0,-2 2 0,2-7 0,-10 14 0,0 0 0,2-9 0,-2 0 0,6 1 0,-5 0 0,2-3 0,-2 0 0,-2 1 0,8-8 0,-5-3 0,-2 0 0,1 5 0,-11 9 0,0-3 0,0-8 0,-1 2 0,-1 0 0,-3 1 0,0-5 0,-2 4 0,2-5 0,-2 0 0,0-4 0,-4-5 0,-1 0 0,0 1 0,0 0-241,-2-5 1,0 2 240,0 14 0,0 2 0,-2-1 0,-1 2 0,-1-5 0,-6-8 0,0 0 0,3 7 0,-1 13 0,0-1 0,4-7 0,-1 17 0,-11-30 0,8 25 0,-7-10 481,1 3-481,8 16 0,-17-28 0,17 27 0,-11-14 0,3 6 0,3 5 0,-6-7 0,13 15 0,-3-3 0,5 5 0,-2 2 0,0-1 0,2 4 0,0 0 0</inkml:trace>
  <inkml:trace contextRef="#ctx0" brushRef="#br0" timeOffset="422044">23405 7189 24575,'12'31'0,"-1"0"0,-2-1 0,-1-3 0,4-4 0,-1-1 0,-4 8 0,-1-3 0,-1-6 0,0 5 0,-1-1 0,1-10 0,-1 8 0,0-18 0,-4-2 0,2-3 0</inkml:trace>
  <inkml:trace contextRef="#ctx0" brushRef="#br0" timeOffset="461859">23339 7106 24575,'8'10'0,"-4"-2"0,1-2 0,-2 3 0,1-2 0,10 20 0,-9-16 0,8 16 0,-11-18 0,3 0 0,-3-3 0,2 0 0,-4-2 0,4 2 0,-4 0 0,4-2 0,-4 2 0,4 0 0,-4 0 0,4 0 0,-2 5 0,1-6 0,1 4 0,-2-5 0,4 2 0,1 4 0,1-1 0,0 2 0,7 8 0,-11-10 0,17 16 0,-17-17 0,6 4 0,-8-6 0,0-4 0,-2 2 0,4-4 0,-4 4 0,4-4 0,-4 2 0,2-2 0</inkml:trace>
  <inkml:trace contextRef="#ctx0" brushRef="#br0" timeOffset="469610">24471 7515 24575,'21'-30'0,"1"-3"0,-5 13 0,3-2 0,2-4 0,1-3 0,-2 3-774,-4 2 0,0 0 774,4-5 0,2-3 0,0-1-891,1-4 1,-2-1 0,2 1 890,-2 4 0,2 1 0,2-2 0,3-2 0,4-4 0,0 2 0,-2 3 0,-3 4 0,-1 4 0,1-1 0,0 3 0,2 1 0,-1-1 0,-1 0 0,4-7 0,-2 0 0,-1 1 0,-5 7 0,1 2 0,-1-1 117,2-5 0,1-1 0,-3 3-117,-2 4 0,-2 2 0,9-9 0,-6 5 0,-22 22 0,-1 0 0</inkml:trace>
  <inkml:trace contextRef="#ctx0" brushRef="#br0" timeOffset="474331">20063 8975 24575,'0'-6'0,"0"-2"0,0 4 0,0-13 0,2 5 0,3-23 0,1-5 0,2-1-539,-1 7 1,2-7 0,1 3 538,5-4 0,2 3 0,-2 0 0,2-1 0,2-3 0,2 1 0,2 3 0,-1 2-508,-9 6 1,2 0 507,5 0 0,4-1 0,-3 2 0,-7 6 0,-1 1 0,11-5 0,4-2 0,-6 2 0,1-2 0,-1 3-955,-1 2 1,2-1 954,4-4 0,5-4 0,0-2 0,-3 4 0,-6 6 0,-3 2 0,3-1 0,8-7 0,3-2 0,0 0 0,1 0 0,1 1 0,-3 2 0,-1 0 0,0 0 0,3-1 0,2-1 0,-1 0 0,-7 7 0,-1 2 0,1-2 0,5-4 0,1-2 0,-1 3 0,-7 6 0,-1 2 0,2-1 0,9-7 0,2-1 0,-4 5 0,-12 8 0,1 1 0,11-9 0,4-3 0,-5 4 0,-12 11 0,0 0 682,14-9 0,-3 2-682,-12 10 984,2 0-984,0 4 2191,-8 3-2191,24-4 0,-15 6 0,11-3 0,2 4 0,2 0-395,-13 0 0,1 0 395,8 0 0,4 0 0,-4 0 0,13 3 0,-22-2 0,0-1 0,7 7 0,-18-6 0,23 3 0,-23-2 0,13 1 790,-1 3-790,-12-1 0,11 2 0,-17-3 0,1 0 0,0 1 0,-4-1 0,16 14 0,-13-11 0,10 12 0,1-5 0,-11-4 0,21 13 0,-21-15 0,11 7 0,-9-7 0,-2-2 0,0-1 0,5 6 0,-6-6 0,9 9 0,-10-11 0,0 3 0,-3-5 0,-4 4 0,30 29 0,-13-13 0,2 1 0,2 1 0,11 11 0,-14-15 0,4 7 0,-16-22 0,-4 0 0,0-4 0</inkml:trace>
  <inkml:trace contextRef="#ctx0" brushRef="#br0" timeOffset="479521">19130 10931 24575,'5'-6'0,"5"-1"0,10-13 0,9 1 0,-2-4 0,-2 3 0,5-3 0,-2 2-733,-4 1 0,0 0 733,8-5 0,3-3 0,0 0 0,-6 3 0,-1 1 0,0 0 0,5-4 0,0 0 0,-4 1 0,1-1 0,-5 4 0,7-8 356,0 0-356,-21 14 0,-4 12 0,2-9 0,-5 13 0,-2-1 0,0 2 0</inkml:trace>
  <inkml:trace contextRef="#ctx0" brushRef="#br0" timeOffset="484122">17210 12805 24575,'-14'-26'0,"-5"1"0,2 3 0,-3-2 0,-2 1 0,-3-2 0,0 1-1464,-2-1 0,-1-1 1464,-3-3 0,-4-2 0,-1 1-785,0 1 1,-2 1 0,0 1 784,1 0 0,0 2 0,-3-3 0,8 6 0,-2-1 0,-1-1 0,1 1 0,3 2 0,-6-3 0,2 4 0,1-2-250,-2-1 1,-1-1 0,0 1 249,-3-2 0,0 2 0,2 0-661,0 0 0,0 0 661,-4-2 0,-3-2 0,6 3 402,9 5 1,2 1-403,-3-3 0,0-1 0,-2-3 0,3 2 0,-6-7 0,8 7 0,-4-3 0,6 4 0,3 0 1099,-1 2 1,2 1-1100,12 7 2147,0 4-2147,5-3 1842,1 9-1842,4-4 358,-4-1-358,3 2 0,-3-6 0,2 4 0,0 1 0,-2-2 0,3 4 0,0-2 0,-1 2 0,-1-5 0,1 5 0,-1-3 0</inkml:trace>
  <inkml:trace contextRef="#ctx0" brushRef="#br0" timeOffset="484699">15571 11362 24575,'-8'0'0,"-3"2"0,1 6 0,-13 11 0,10-2 0,0 6 0,1 1 0,5 3 0,-1 20 0,13-18 0,4 0-405,-2-2 1,2 0 404,10 15 0,3 4-522,-4-12 1,0 1 0,1-3 521,5 5 0,1 0 0,1 2 0,3 3 0,-4-6 0,-6-11 0,0-3 0,7 11 0,0-2 0,3-2 0,-16-17 0,2-1 0</inkml:trace>
  <inkml:trace contextRef="#ctx0" brushRef="#br0" timeOffset="656494">1252 8691 24575,'-35'16'0,"5"-4"0,-11 12 0,6-4 0,-2-1-892,9-6 0,-1 1 892,-4 4 0,-3 3 0,5-4 0,-10 2 288,18-5 1,3 0-289,8-2 295,5-3-295,-2 18 0,4-12 0,-1 12 912,-5 6-912,3-2 0,1-1 0,0 0 0,-2 3 0,3 12 0,-3 2 0,8-13 0,-2 2 0,1-1 0,2-2 0,0 7 0,13 5 0,-7-23 0,10 17 0,4-5 0,-11-14 0,13 15 0,-15-23 0,1-2 0,11 9 0,-10-10 0,25 18 0,-19-16 0,9 3 0,-3-3 0,-11-7 0,16 5 0,-15-8 0,6 2 0,0-9 0,-3 4 0,7-9 0,-9 8 0,-2-4 0,12-2 0,-13 3 0,19-11 0,-22 11 0,8-8 0,-5-2 0,2-3 0,8-16 0,-8 14 0,3-5 0,-4 2 0,-4 9 0,10-30 0,-10 29 0,6-14 0,0-8 0,-3 11 0,-1-1 0,-1 4 0,0 0 0,0-2 0,0 3 0,3-3 0,-4 15 0,1-16 0,-5 21 0,-2-16 0,0 15 0,0-13 0,0 13 0,0-3 0,-3-6 0,2 9 0,-2-10 0,1 11 0,0-3 0,-3-2 0,1 2 0,-1-5 0,-5-11 0,4 10 0,-13-19 0,13 23 0,-8-12 0,7 11 0,2 2 0,-2-1 0,3 6 0,0 1 0,0 2 0,-1 2 0,3 0 0,0 0 0</inkml:trace>
  <inkml:trace contextRef="#ctx0" brushRef="#br0" timeOffset="658764">1194 9735 8191,'-4'-5'0,"2"0"3276,-2 5-1489,2-2 1031,-7 2-2818,2-2 1719,-14 2-1719,11-2 3276,-8 2 0,1 3-3044,3-2-232,-7 6 0,6-5 0,2 4 0,-31 8 0,28-9 0,-11 8 0,1-1 0,15-7 0,-6 10 0,9-11 0,5 2 0,-2-2 0,3 2 0,-2-2 0,-3 7 0,0-4 0,-1 8 0,-3 9 0,7-9 0,-10 17 0,12-18 0,-7 7 0,1 12 0,2-16 0,-7 27 0,8-29 0,1 7 0,1 4 0,3-18 0,0 24 0,0-25 0,0 8 0,2-10 0,-1 0 0,8 18 0,-5-10 0,6 14 0,1 6 0,-5-16 0,10 27 0,-10-34 0,4 16 0,2-13 0,-6-1 0,9 6 0,-9-9 0,3 2 0,11 5 0,-11-10 0,13 10 0,-17-13 0,4 2 0,-5 0 0,0-4 0,2 4 0,-1-3 0,4 6 0,-2-1 0,18 10 0,-13-7 0,11 4 0,-12-5 0,-4-7 0,2 5 0,-5-5 0,2 2 0,0-2 0,0 2 0,2-4 0,-2 2 0,0-2 0,0 0 0,0 0 0,-1-2 0,5-1 0,-4-3 0,8-1 0,-7-2 0,2 2 0,7-12 0,-9 1 0,9-25 0,-8 5 0,-3 2 0,2 10 0,-1 1 0,-4 4 0,4-8 0,1 1 0,-6 8 0,1-14 0,0-1 0,-2 4 0,0-11 0,0 1 0,-2 16 0,1-17 0,-4 19 0,2 8 0,-10-30 0,9 29 0,-6-12 0,7 17 0,1 6 0,-2-4 0,3 5 0,-3 2 0,4-2 0,-2 2 0,0-6 0,2 3 0,-4-8 0,1 6 0,1-7 0,0 5 0,0-3 0,-1 1 0,1 4 0,0-2 0,2 5 0,-2 1 0,0 2 0,-1 1 0,2 0 0</inkml:trace>
  <inkml:trace contextRef="#ctx0" brushRef="#br0" timeOffset="660976">1229 10672 24575,'-6'-3'0,"0"2"0,2-1 0,0 1 0,-6-1 0,0 2 0,-5 0 0,-13 4 0,13-3 0,-11 7 0,17-5 0,-3 4 0,-13 12 0,13-12 0,-9 10 0,0-1 0,11-6 0,-18 12 0,13-3 0,2-7 0,-6 17 0,12-21 0,-2 12 0,-1 2 0,4-3 0,-6 26 0,8-26 0,0 20 0,0-4 0,3-13 0,-3 17 0,4-29 0,0 7 0,0 6 0,0-11 0,0 32 0,3-21 0,-2 8 0,2 1 0,-1-20 0,2 26 0,-1-28 0,1 16 0,0 2 0,-2-11 0,2 8 0,1 0 0,0-9 0,0 17 0,4-6 0,-7-11 0,8 10 0,-9-17 0,3 0 0,-2-1 0,2-4 0,0 2 0,-2-2 0,2 0 0,-4 2 0,4-3 0,1 6 0,-1-6 0,3 4 0,-3-1 0,0 0 0,11 14 0,-5-9 0,5 4 0,-8-11 0,-3-4 0,0 0 0,0 0 0,0 0 0,2 0 0,0 0 0,0 0 0,27 0 0,-6 0 0,9 0 0,-9 0 0,-3-4 0,0 3 0,16-6 0,-19 4 0,6-3 0,-12-6 0,-3 7 0,3-13 0,-8 12 0,1-16 0,-5 8 0,4-25 0,-6 19 0,3-25 0,-4 11 0,0-5 0,0 5 0,0-2 0,0 0-367,0-10 0,0 0 367,0-3 0,0 4 0,0 17 0,0 2-159,0-6 0,0-2 159,0-1 0,0 0 0,0 9 0,0 2 0,0-21 0,0 26 0,0-5 0,0-2 722,0 11-722,-2-10 0,0-1 330,-3-2-330,0-12 0,-2 1 0,6 13 0,-3 0 0,0 0 0,3 3 0,-4-4 0,3 16 0,0 6 0,-1-6 0,-1 6 0,2 1 0,-2 2 0,0 2 0,0-1 0,0-2 0,0-1 0,0 2 0,0-2 0,0 2 0,0-2 0,0 0 0,-1 2 0,3-2 0,-1 4 0,2-4 0,-2 2 0,2-1 0,-1 2 0</inkml:trace>
  <inkml:trace contextRef="#ctx0" brushRef="#br0" timeOffset="661139">1264 10430 24575,'0'0'0</inkml:trace>
  <inkml:trace contextRef="#ctx0" brushRef="#br0" timeOffset="668419">1243 11760 24575,'-30'0'0,"-2"4"0,-16 1 0,21-1 0,-1 1-1046,-18 5 1,-1 0 1045,10-2 0,-2 1 0,-4 4 0,-3 2 0,5 0 0,12-3 0,3 1 0,-12 2 0,5 2 672,11 9-672,10-11 345,-4 32-345,12-26 0,0 18 0,4-11 1074,0-10-1074,0 27 0,4-14 0,-4 5 0,8 3 0,-7-23 0,4 8 0,2 2 0,-1-2 0,6 16 0,2 3 0,-3-6 0,1 2 0,1-1 0,4 0 0,-4-2 0,7 9 0,-11-26 0,11 23 0,-11-28 0,5 5 0,-5-10 0,-6 0 0,6-2 0,-7-1 0,2-2 0,0 1 0,0-2 0,0 2 0,2-2 0,-2 1 0,7 2 0,-4-1 0,5 2 0,11 3 0,-8-5 0,13 4 0,1 0 0,-7-3 0,24 4 0,-31-8 0,-3-2 0,-2 0 0,-5 0 0,1 0 0,0-1 0,2-4 0,4-2 0,-5 1 0,4-3 0,-4-1 0,6-15 0,-4 7 0,3-10 0,-6 6 0,-3 10 0,3-17 0,-3 19 0,4-32 0,-2 29 0,-1-19 0,1 20 0,-3-1 0,7-7 0,-4 9 0,11-33 0,-6 20 0,3-22 0,0 18 0,0 3 0,-5 1 0,3-2 0,-1 3 0,-9 16 0,2-8 0,-3 11 0,-2 0 0,0 1 0,0-2 0,0 0 0,0-3 0,2 0 0,-4 0 0,4-3 0,-6-13 0,3 5 0,-2-5 0,0 4 0,4 9 0,-2-9 0,1 11 0,2-3 0,-2 1 0,0 2 0,2-2 0,-2 3 0,2 0 0,0-1 0,0 1 0,0-3 0,0 4 0,0-2 0,0 5 0,0 0 0,-2 1 0,1 0 0,0-28 0,-3 8 0,4-23 0,-4 17 0,4 6 0,-4-16 0,3 23 0,-5-17 0,5 28 0,-1-2 0</inkml:trace>
  <inkml:trace contextRef="#ctx0" brushRef="#br0" timeOffset="673394">1351 5602 24575,'-41'-11'0,"4"-2"0,5 4 0,-3-1-1089,-2 0 0,0 0 1089,-5-2 0,1-1 0,4 3 0,0-1 349,-1-1 1,4 0-350,9 3 359,2 8-359,8 18 0,-7 9 0,3-1 1120,-7 1-1120,1 10 0,10-17 0,1 5 0,2-2 0,7-12 0,-3 13 0,4-14 0,3-2 0,-5 19 0,3-9 0,-5 29 0,2-17 0,1-3 0,1 0 0,0 0 0,0 7 0,4 0 0,0-16 0,0 27 0,0-32 0,2 14 0,2-2 0,-1-9 0,3 11 0,-5-17 0,3 1 0,-4 1 0,4-4 0,0 13 0,0-10 0,2 13 0,-2-14 0,0 4 0,6 10 0,-4-13 0,8 22 0,-6-20 0,1 4 0,3 10 0,-3-13 0,10 23 0,-8-22 0,3 3 0,-10-11 0,2-2 0,-6 0 0,6 0 0,1 3 0,0-3 0,10 11 0,-9-9 0,6 8 0,-6-8 0,0 2 0,0-4 0,-4 2 0,0-6 0,0 4 0,5-4 0,0 4 0,3-2 0,-1 2 0,7 1 0,-4-2 0,4 2 0,-1 2 0,-9-4 0,7 3 0,-11-4 0,0-1 0,0 0 0,0-1 0,0 0 0,5-2 0,-2 2 0,5-5 0,-4 3 0,-2-2 0,5-3 0,-6 1 0,9-4 0,-7 3 0,3 0 0,1 0 0,-4 3 0,4-5 0,-3 3 0,-2-1 0,20-19 0,-14 12 0,5-5 0,0 0 0,-8 5 0,5-9 0,0-1 0,-6-1 0,8-15 0,-10 16 0,0-4 0,6-17 0,-5 22 0,2-5 0,-1-1 0,-4 5 0,6-1 0,-7-1 0,-1 2 0,1 4 0,1-12 0,0 1 0,-3 16 0,6-17 0,-7 10 0,2 4 0,-2-27 0,2 28 0,-1-15 0,0 8 0,-1 6 0,0-27 0,-3 13 0,0 6 0,1 0 0,-3-1 0,2 2 0,3 19 0,-2 3 0,0 2 0,-3 1 0,3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5T04:08:01.858"/>
    </inkml:context>
    <inkml:brush xml:id="br0">
      <inkml:brushProperty name="width" value="0.05292" units="cm"/>
      <inkml:brushProperty name="height" value="0.05292" units="cm"/>
      <inkml:brushProperty name="color" value="#C00000"/>
    </inkml:brush>
  </inkml:definitions>
  <inkml:trace contextRef="#ctx0" brushRef="#br0">17865 8058 24575,'9'-2'0,"0"0"0,5-15 0,-1-2 0,5-12 0,1-5 0,-3 2 0,0 0 0,3-8 0,-1-1 0,-1 0 0,-4 1 0,-5 13 0,-1 0 0,1-11 0,-1 1 0,1-8 0,-3 7 0,-1 28 0</inkml:trace>
  <inkml:trace contextRef="#ctx0" brushRef="#br0" timeOffset="1681">24380 6917 8191,'25'-18'0,"-7"2"1638,11-5 0,4-6-1241,-9 5 1,2-4 0,1 0-398,1 0 0,2-1 0,0-1 0,-2 2 0,-2 1 0,-2 1 0,-1 0 0,9-8 0,0 1 0</inkml:trace>
  <inkml:trace contextRef="#ctx0" brushRef="#br0" timeOffset="8177">11727 7083 24575,'17'-9'0,"14"-6"0,-10 1 0,3-4 0,9-3 0,6-4 0,0 0-1093,1 0 1,-1 0 0,3-2 874,-5 0 0,3-1 0,0-1 1,-2 2 217,-3 4 0,-1 1 0,-1 0 0,-2 1 418,3-6 0,-3 0 1,-2 3-419,-1 2 0,-3 3 682,5-6-682,-27 21 0,0 2 0,-3 0 0</inkml:trace>
  <inkml:trace contextRef="#ctx0" brushRef="#br0" timeOffset="9686">24198 6836 24575,'7'0'0,"-2"0"0,1 2 0,4 3 0,-1 0 0,3 7 0,-7-7 0,1 4 0,-4-3 0,2-2 0,1 7 0,4 11 0,8 14 0,-3-7 0,3 0 0,-11-25 0,0 0 0,-1-4 0,2-4 0,25-24 0,-15 13 0,6-10 0,-1 1 0,-6 7 0,3-12 0,-13 17 0,-4 2 0,-2 4 0,0 4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5T04:10:52.669"/>
    </inkml:context>
    <inkml:brush xml:id="br0">
      <inkml:brushProperty name="width" value="0.05292" units="cm"/>
      <inkml:brushProperty name="height" value="0.05292" units="cm"/>
      <inkml:brushProperty name="color" value="#C00000"/>
    </inkml:brush>
  </inkml:definitions>
  <inkml:trace contextRef="#ctx0" brushRef="#br0">7782 14033 24575,'8'-6'0,"19"-28"0,-6 5 0,2-4 0,2 0 0,2-3 0,0-3-820,-4 4 1,1-4 0,0 0 0,0 1 437,2-1 1,0 0 0,-1-1 0,-1 0 381,-4 4 0,-2-2 0,0 0 0,-1 1 0,1 2-136,1 0 1,0 1 0,0 1 0,-2-2 135,0-2 0,-2-2 0,0 1 0,1 1 0,1 1 0,0 2 0,0 0 0,0-1 0,3-10 0,0-1 0,0 1 196,0 4 0,1 1 0,-2 2-196,6-10 0,-3 8 0,2 3 0,-4 10 0,-18 24 0,0 3 0</inkml:trace>
  <inkml:trace contextRef="#ctx0" brushRef="#br0" timeOffset="1214">9880 14008 24575,'3'-15'0,"-1"-1"0,6 1 0,4-11 0,4-6 0,0 3 0,2-2 0,1-2-820,-1-3 1,1-2 0,1-1 0,1-1 775,-3 4 0,2 0 1,0-1-1,-1 0 1,-1 2 43,0-1 0,-2 1 0,0 0 0,1-1 0,-2 0 0,2-2 0,-1 0 0,-1 0 0,0 2 0,-1-1 0,-1 2 0,0 0 0,0-2-286,3-5 0,1-2 1,0 0-1,-1 0 286,-1 3 0,0 0 0,-1 1 0,0 1-178,4-4 1,-1 1 0,-2 3 177,2-9 0,-1 4 0,-4 13 0,-1 5 0,-3 5 0,-7 17 0,-1 2 0</inkml:trace>
  <inkml:trace contextRef="#ctx0" brushRef="#br0" timeOffset="2870">10263 12726 24575,'9'-6'0,"9"-9"0,7-3 0,3 0 0,6-4 0,3 0-820,-4 4 1,3 0 0,1 0 0,1 0 333,-3 0 0,3-1 0,0 0 0,0 0 0,-1 2 486,2-1 0,0 2 0,-1 0 0,-1 1 566,7-4 1,-1 0-1,-8 5-566,0 1 922,4-5-922,-35 25 0,2 13 0,-1 10 0,-2 6 0,0 6 0,-1 3 824,0-9 0,0 1 0,-1 0-824,-2 0 0,-1-1 0,0-1 0,0 5 0,-1-3 0,-1-4 0,-1-4 0,0 2 0,2-16 0,3-11 0,0-2 0</inkml:trace>
  <inkml:trace contextRef="#ctx0" brushRef="#br0" timeOffset="3855">8149 12599 24575,'8'0'0,"10"-3"0,10-7 0,5-1 0,-6 3 0,3-1 0,2 1 0,6 0 0,1-1 0,-2 1-460,1 1 0,-2 0 0,2 0 460,10 0 0,2 2 0,-6-1 0,-4 0 0,-5 1 336,10 2-336,-41 7 0,1 11 0,0 13 0,1 6 0,-1 7 0,0 4-276,-1-5 0,0 3 0,0-2 276,-2-3 0,-1-1 0,1-1 0,-2 13 0,0-4 500,0-15 0,0-3-500,0 10 0,0-21 0,0-12 0,0-3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A3389E-272F-2246-8331-BD039A823831}" type="datetimeFigureOut">
              <a:rPr lang="en-US" smtClean="0"/>
              <a:t>8/5/24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5F4ADC-E862-AA4A-8023-D0C72A874013}" type="slidenum">
              <a:rPr lang="en-US" smtClean="0"/>
              <a:t>‹#›</a:t>
            </a:fld>
            <a:endParaRPr lang="en-US"/>
          </a:p>
        </p:txBody>
      </p:sp>
    </p:spTree>
    <p:extLst>
      <p:ext uri="{BB962C8B-B14F-4D97-AF65-F5344CB8AC3E}">
        <p14:creationId xmlns:p14="http://schemas.microsoft.com/office/powerpoint/2010/main" val="2111665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F4ADC-E862-AA4A-8023-D0C72A874013}" type="slidenum">
              <a:rPr lang="en-US" smtClean="0"/>
              <a:t>2</a:t>
            </a:fld>
            <a:endParaRPr lang="en-US"/>
          </a:p>
        </p:txBody>
      </p:sp>
    </p:spTree>
    <p:extLst>
      <p:ext uri="{BB962C8B-B14F-4D97-AF65-F5344CB8AC3E}">
        <p14:creationId xmlns:p14="http://schemas.microsoft.com/office/powerpoint/2010/main" val="3872240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F4ADC-E862-AA4A-8023-D0C72A874013}" type="slidenum">
              <a:rPr lang="en-US" smtClean="0"/>
              <a:t>8</a:t>
            </a:fld>
            <a:endParaRPr lang="en-US"/>
          </a:p>
        </p:txBody>
      </p:sp>
    </p:spTree>
    <p:extLst>
      <p:ext uri="{BB962C8B-B14F-4D97-AF65-F5344CB8AC3E}">
        <p14:creationId xmlns:p14="http://schemas.microsoft.com/office/powerpoint/2010/main" val="2340439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0B0E05-C14B-4449-A183-31B6A235A6CB}" type="datetimeFigureOut">
              <a:rPr lang="en-US" smtClean="0"/>
              <a:t>8/4/24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D604D-636D-4727-9B65-C85B926849D1}" type="slidenum">
              <a:rPr lang="en-US" smtClean="0"/>
              <a:t>‹#›</a:t>
            </a:fld>
            <a:endParaRPr lang="en-US"/>
          </a:p>
        </p:txBody>
      </p:sp>
    </p:spTree>
    <p:extLst>
      <p:ext uri="{BB962C8B-B14F-4D97-AF65-F5344CB8AC3E}">
        <p14:creationId xmlns:p14="http://schemas.microsoft.com/office/powerpoint/2010/main" val="545511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0B0E05-C14B-4449-A183-31B6A235A6CB}" type="datetimeFigureOut">
              <a:rPr lang="en-US" smtClean="0"/>
              <a:t>8/4/24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1D604D-636D-4727-9B65-C85B926849D1}" type="slidenum">
              <a:rPr lang="en-US" smtClean="0"/>
              <a:t>‹#›</a:t>
            </a:fld>
            <a:endParaRPr lang="en-US"/>
          </a:p>
        </p:txBody>
      </p:sp>
    </p:spTree>
    <p:extLst>
      <p:ext uri="{BB962C8B-B14F-4D97-AF65-F5344CB8AC3E}">
        <p14:creationId xmlns:p14="http://schemas.microsoft.com/office/powerpoint/2010/main" val="3962264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C0B0E05-C14B-4449-A183-31B6A235A6CB}" type="datetimeFigureOut">
              <a:rPr lang="en-US" smtClean="0"/>
              <a:t>8/4/24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D604D-636D-4727-9B65-C85B926849D1}" type="slidenum">
              <a:rPr lang="en-US" smtClean="0"/>
              <a:t>‹#›</a:t>
            </a:fld>
            <a:endParaRPr lang="en-US"/>
          </a:p>
        </p:txBody>
      </p:sp>
    </p:spTree>
    <p:extLst>
      <p:ext uri="{BB962C8B-B14F-4D97-AF65-F5344CB8AC3E}">
        <p14:creationId xmlns:p14="http://schemas.microsoft.com/office/powerpoint/2010/main" val="203485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C0B0E05-C14B-4449-A183-31B6A235A6CB}" type="datetimeFigureOut">
              <a:rPr lang="en-US" smtClean="0"/>
              <a:t>8/4/24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D604D-636D-4727-9B65-C85B926849D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82591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0B0E05-C14B-4449-A183-31B6A235A6CB}" type="datetimeFigureOut">
              <a:rPr lang="en-US" smtClean="0"/>
              <a:t>8/4/24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D604D-636D-4727-9B65-C85B926849D1}" type="slidenum">
              <a:rPr lang="en-US" smtClean="0"/>
              <a:t>‹#›</a:t>
            </a:fld>
            <a:endParaRPr lang="en-US"/>
          </a:p>
        </p:txBody>
      </p:sp>
    </p:spTree>
    <p:extLst>
      <p:ext uri="{BB962C8B-B14F-4D97-AF65-F5344CB8AC3E}">
        <p14:creationId xmlns:p14="http://schemas.microsoft.com/office/powerpoint/2010/main" val="4109748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C0B0E05-C14B-4449-A183-31B6A235A6CB}" type="datetimeFigureOut">
              <a:rPr lang="en-US" smtClean="0"/>
              <a:t>8/4/24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D604D-636D-4727-9B65-C85B926849D1}" type="slidenum">
              <a:rPr lang="en-US" smtClean="0"/>
              <a:t>‹#›</a:t>
            </a:fld>
            <a:endParaRPr lang="en-US"/>
          </a:p>
        </p:txBody>
      </p:sp>
    </p:spTree>
    <p:extLst>
      <p:ext uri="{BB962C8B-B14F-4D97-AF65-F5344CB8AC3E}">
        <p14:creationId xmlns:p14="http://schemas.microsoft.com/office/powerpoint/2010/main" val="785177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C0B0E05-C14B-4449-A183-31B6A235A6CB}" type="datetimeFigureOut">
              <a:rPr lang="en-US" smtClean="0"/>
              <a:t>8/4/24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D604D-636D-4727-9B65-C85B926849D1}" type="slidenum">
              <a:rPr lang="en-US" smtClean="0"/>
              <a:t>‹#›</a:t>
            </a:fld>
            <a:endParaRPr lang="en-US"/>
          </a:p>
        </p:txBody>
      </p:sp>
    </p:spTree>
    <p:extLst>
      <p:ext uri="{BB962C8B-B14F-4D97-AF65-F5344CB8AC3E}">
        <p14:creationId xmlns:p14="http://schemas.microsoft.com/office/powerpoint/2010/main" val="3303539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B0E05-C14B-4449-A183-31B6A235A6CB}" type="datetimeFigureOut">
              <a:rPr lang="en-US" smtClean="0"/>
              <a:t>8/4/24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D604D-636D-4727-9B65-C85B926849D1}" type="slidenum">
              <a:rPr lang="en-US" smtClean="0"/>
              <a:t>‹#›</a:t>
            </a:fld>
            <a:endParaRPr lang="en-US"/>
          </a:p>
        </p:txBody>
      </p:sp>
    </p:spTree>
    <p:extLst>
      <p:ext uri="{BB962C8B-B14F-4D97-AF65-F5344CB8AC3E}">
        <p14:creationId xmlns:p14="http://schemas.microsoft.com/office/powerpoint/2010/main" val="2104992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B0E05-C14B-4449-A183-31B6A235A6CB}" type="datetimeFigureOut">
              <a:rPr lang="en-US" smtClean="0"/>
              <a:t>8/4/24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D604D-636D-4727-9B65-C85B926849D1}" type="slidenum">
              <a:rPr lang="en-US" smtClean="0"/>
              <a:t>‹#›</a:t>
            </a:fld>
            <a:endParaRPr lang="en-US"/>
          </a:p>
        </p:txBody>
      </p:sp>
    </p:spTree>
    <p:extLst>
      <p:ext uri="{BB962C8B-B14F-4D97-AF65-F5344CB8AC3E}">
        <p14:creationId xmlns:p14="http://schemas.microsoft.com/office/powerpoint/2010/main" val="1829540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C0B0E05-C14B-4449-A183-31B6A235A6CB}" type="datetimeFigureOut">
              <a:rPr lang="en-US" smtClean="0"/>
              <a:t>8/4/24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D604D-636D-4727-9B65-C85B926849D1}" type="slidenum">
              <a:rPr lang="en-US" smtClean="0"/>
              <a:t>‹#›</a:t>
            </a:fld>
            <a:endParaRPr lang="en-US"/>
          </a:p>
        </p:txBody>
      </p:sp>
    </p:spTree>
    <p:extLst>
      <p:ext uri="{BB962C8B-B14F-4D97-AF65-F5344CB8AC3E}">
        <p14:creationId xmlns:p14="http://schemas.microsoft.com/office/powerpoint/2010/main" val="26312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0B0E05-C14B-4449-A183-31B6A235A6CB}" type="datetimeFigureOut">
              <a:rPr lang="en-US" smtClean="0"/>
              <a:t>8/4/24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D604D-636D-4727-9B65-C85B926849D1}" type="slidenum">
              <a:rPr lang="en-US" smtClean="0"/>
              <a:t>‹#›</a:t>
            </a:fld>
            <a:endParaRPr lang="en-US"/>
          </a:p>
        </p:txBody>
      </p:sp>
    </p:spTree>
    <p:extLst>
      <p:ext uri="{BB962C8B-B14F-4D97-AF65-F5344CB8AC3E}">
        <p14:creationId xmlns:p14="http://schemas.microsoft.com/office/powerpoint/2010/main" val="3946391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0B0E05-C14B-4449-A183-31B6A235A6CB}" type="datetimeFigureOut">
              <a:rPr lang="en-US" smtClean="0"/>
              <a:t>8/4/24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1D604D-636D-4727-9B65-C85B926849D1}" type="slidenum">
              <a:rPr lang="en-US" smtClean="0"/>
              <a:t>‹#›</a:t>
            </a:fld>
            <a:endParaRPr lang="en-US"/>
          </a:p>
        </p:txBody>
      </p:sp>
    </p:spTree>
    <p:extLst>
      <p:ext uri="{BB962C8B-B14F-4D97-AF65-F5344CB8AC3E}">
        <p14:creationId xmlns:p14="http://schemas.microsoft.com/office/powerpoint/2010/main" val="3009488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0B0E05-C14B-4449-A183-31B6A235A6CB}" type="datetimeFigureOut">
              <a:rPr lang="en-US" smtClean="0"/>
              <a:t>8/4/24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1D604D-636D-4727-9B65-C85B926849D1}" type="slidenum">
              <a:rPr lang="en-US" smtClean="0"/>
              <a:t>‹#›</a:t>
            </a:fld>
            <a:endParaRPr lang="en-US"/>
          </a:p>
        </p:txBody>
      </p:sp>
    </p:spTree>
    <p:extLst>
      <p:ext uri="{BB962C8B-B14F-4D97-AF65-F5344CB8AC3E}">
        <p14:creationId xmlns:p14="http://schemas.microsoft.com/office/powerpoint/2010/main" val="2848878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C0B0E05-C14B-4449-A183-31B6A235A6CB}" type="datetimeFigureOut">
              <a:rPr lang="en-US" smtClean="0"/>
              <a:t>8/4/24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71D604D-636D-4727-9B65-C85B926849D1}" type="slidenum">
              <a:rPr lang="en-US" smtClean="0"/>
              <a:t>‹#›</a:t>
            </a:fld>
            <a:endParaRPr lang="en-US"/>
          </a:p>
        </p:txBody>
      </p:sp>
    </p:spTree>
    <p:extLst>
      <p:ext uri="{BB962C8B-B14F-4D97-AF65-F5344CB8AC3E}">
        <p14:creationId xmlns:p14="http://schemas.microsoft.com/office/powerpoint/2010/main" val="613515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C0B0E05-C14B-4449-A183-31B6A235A6CB}" type="datetimeFigureOut">
              <a:rPr lang="en-US" smtClean="0"/>
              <a:t>8/4/24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71D604D-636D-4727-9B65-C85B926849D1}" type="slidenum">
              <a:rPr lang="en-US" smtClean="0"/>
              <a:t>‹#›</a:t>
            </a:fld>
            <a:endParaRPr lang="en-US"/>
          </a:p>
        </p:txBody>
      </p:sp>
    </p:spTree>
    <p:extLst>
      <p:ext uri="{BB962C8B-B14F-4D97-AF65-F5344CB8AC3E}">
        <p14:creationId xmlns:p14="http://schemas.microsoft.com/office/powerpoint/2010/main" val="3654107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C0B0E05-C14B-4449-A183-31B6A235A6CB}" type="datetimeFigureOut">
              <a:rPr lang="en-US" smtClean="0"/>
              <a:t>8/4/24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71D604D-636D-4727-9B65-C85B926849D1}" type="slidenum">
              <a:rPr lang="en-US" smtClean="0"/>
              <a:t>‹#›</a:t>
            </a:fld>
            <a:endParaRPr lang="en-US"/>
          </a:p>
        </p:txBody>
      </p:sp>
    </p:spTree>
    <p:extLst>
      <p:ext uri="{BB962C8B-B14F-4D97-AF65-F5344CB8AC3E}">
        <p14:creationId xmlns:p14="http://schemas.microsoft.com/office/powerpoint/2010/main" val="3904223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0B0E05-C14B-4449-A183-31B6A235A6CB}" type="datetimeFigureOut">
              <a:rPr lang="en-US" smtClean="0"/>
              <a:t>8/4/24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1D604D-636D-4727-9B65-C85B926849D1}" type="slidenum">
              <a:rPr lang="en-US" smtClean="0"/>
              <a:t>‹#›</a:t>
            </a:fld>
            <a:endParaRPr lang="en-US"/>
          </a:p>
        </p:txBody>
      </p:sp>
    </p:spTree>
    <p:extLst>
      <p:ext uri="{BB962C8B-B14F-4D97-AF65-F5344CB8AC3E}">
        <p14:creationId xmlns:p14="http://schemas.microsoft.com/office/powerpoint/2010/main" val="3629116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C0B0E05-C14B-4449-A183-31B6A235A6CB}" type="datetimeFigureOut">
              <a:rPr lang="en-US" smtClean="0"/>
              <a:t>8/4/24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71D604D-636D-4727-9B65-C85B926849D1}" type="slidenum">
              <a:rPr lang="en-US" smtClean="0"/>
              <a:t>‹#›</a:t>
            </a:fld>
            <a:endParaRPr lang="en-US"/>
          </a:p>
        </p:txBody>
      </p:sp>
    </p:spTree>
    <p:extLst>
      <p:ext uri="{BB962C8B-B14F-4D97-AF65-F5344CB8AC3E}">
        <p14:creationId xmlns:p14="http://schemas.microsoft.com/office/powerpoint/2010/main" val="3040189872"/>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customXml" Target="../ink/ink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40.png"/><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0.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jpeg"/><Relationship Id="rId7" Type="http://schemas.openxmlformats.org/officeDocument/2006/relationships/customXml" Target="../ink/ink4.xml"/><Relationship Id="rId2" Type="http://schemas.openxmlformats.org/officeDocument/2006/relationships/image" Target="../media/image12.gi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customXml" Target="../ink/ink3.xm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customXml" Target="../ink/ink5.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213EF7-6DC5-D52A-5704-1114C19C7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91949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Session Layer</a:t>
            </a:r>
            <a:r>
              <a:rPr lang="en-US" dirty="0"/>
              <a:t>:</a:t>
            </a:r>
          </a:p>
        </p:txBody>
      </p:sp>
      <p:sp>
        <p:nvSpPr>
          <p:cNvPr id="3" name="Content Placeholder 2"/>
          <p:cNvSpPr>
            <a:spLocks noGrp="1"/>
          </p:cNvSpPr>
          <p:nvPr>
            <p:ph idx="1"/>
          </p:nvPr>
        </p:nvSpPr>
        <p:spPr/>
        <p:txBody>
          <a:bodyPr/>
          <a:lstStyle/>
          <a:p>
            <a:r>
              <a:rPr lang="en-US" dirty="0"/>
              <a:t>This layer establishes the session between different machines in order to synchronize and maintain the interaction between them. The services provided by the session layer are dialog control, token management and synchronization.</a:t>
            </a:r>
          </a:p>
          <a:p>
            <a:r>
              <a:rPr lang="en-US" dirty="0"/>
              <a:t>a) Create, maintain and terminate a session.</a:t>
            </a:r>
          </a:p>
          <a:p>
            <a:r>
              <a:rPr lang="en-US" dirty="0"/>
              <a:t>b) Mode of communication is negotiated </a:t>
            </a:r>
            <a:r>
              <a:rPr lang="en-US" dirty="0" err="1"/>
              <a:t>ie</a:t>
            </a:r>
            <a:r>
              <a:rPr lang="en-US" dirty="0"/>
              <a:t>. half duplex or full duplex.</a:t>
            </a:r>
          </a:p>
          <a:p>
            <a:r>
              <a:rPr lang="en-US" dirty="0"/>
              <a:t>c) Protocols – SQL, RPC.</a:t>
            </a:r>
          </a:p>
          <a:p>
            <a:endParaRPr lang="en-US" dirty="0"/>
          </a:p>
        </p:txBody>
      </p:sp>
    </p:spTree>
    <p:extLst>
      <p:ext uri="{BB962C8B-B14F-4D97-AF65-F5344CB8AC3E}">
        <p14:creationId xmlns:p14="http://schemas.microsoft.com/office/powerpoint/2010/main" val="1561165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Layer</a:t>
            </a:r>
          </a:p>
        </p:txBody>
      </p:sp>
      <p:pic>
        <p:nvPicPr>
          <p:cNvPr id="5" name="Content Placeholder 4" descr="http://4.bp.blogspot.com/-fB2HIJtqNB0/TfJ9iATxDuI/AAAAAAAAAGE/NivKB3hBBgA/s1600/tcp-versus-udp-exampl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58809" y="1853248"/>
            <a:ext cx="4714875" cy="35623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5224" y="5525036"/>
            <a:ext cx="1366090" cy="1231262"/>
          </a:xfrm>
          <a:prstGeom prst="rect">
            <a:avLst/>
          </a:prstGeom>
        </p:spPr>
      </p:pic>
      <p:sp>
        <p:nvSpPr>
          <p:cNvPr id="4" name="AutoShape 4">
            <a:extLst>
              <a:ext uri="{FF2B5EF4-FFF2-40B4-BE49-F238E27FC236}">
                <a16:creationId xmlns:a16="http://schemas.microsoft.com/office/drawing/2014/main" id="{C29FE698-F371-D0D2-65B2-FF00C37631D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0C5034C1-8BDE-65DC-149E-3015B656455F}"/>
              </a:ext>
            </a:extLst>
          </p:cNvPr>
          <p:cNvPicPr>
            <a:picLocks noChangeAspect="1"/>
          </p:cNvPicPr>
          <p:nvPr/>
        </p:nvPicPr>
        <p:blipFill>
          <a:blip r:embed="rId4"/>
          <a:stretch>
            <a:fillRect/>
          </a:stretch>
        </p:blipFill>
        <p:spPr>
          <a:xfrm>
            <a:off x="421341" y="1278861"/>
            <a:ext cx="4999409" cy="5477437"/>
          </a:xfrm>
          <a:prstGeom prst="rect">
            <a:avLst/>
          </a:prstGeom>
        </p:spPr>
      </p:pic>
    </p:spTree>
    <p:extLst>
      <p:ext uri="{BB962C8B-B14F-4D97-AF65-F5344CB8AC3E}">
        <p14:creationId xmlns:p14="http://schemas.microsoft.com/office/powerpoint/2010/main" val="3314776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and UDP </a:t>
            </a:r>
          </a:p>
        </p:txBody>
      </p:sp>
      <p:pic>
        <p:nvPicPr>
          <p:cNvPr id="18434" name="Picture 2" descr="TCP Segment Vs UDP Datagram Header Format – IT Tips for Systems and Network  Administrato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2455" y="1550362"/>
            <a:ext cx="9672033" cy="49663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D10ECD8-9B49-042F-227D-131DB98A245F}"/>
                  </a:ext>
                </a:extLst>
              </p14:cNvPr>
              <p14:cNvContentPartPr/>
              <p14:nvPr/>
            </p14:nvContentPartPr>
            <p14:xfrm>
              <a:off x="4221720" y="2346480"/>
              <a:ext cx="4712040" cy="554760"/>
            </p14:xfrm>
          </p:contentPart>
        </mc:Choice>
        <mc:Fallback>
          <p:pic>
            <p:nvPicPr>
              <p:cNvPr id="3" name="Ink 2">
                <a:extLst>
                  <a:ext uri="{FF2B5EF4-FFF2-40B4-BE49-F238E27FC236}">
                    <a16:creationId xmlns:a16="http://schemas.microsoft.com/office/drawing/2014/main" id="{4D10ECD8-9B49-042F-227D-131DB98A245F}"/>
                  </a:ext>
                </a:extLst>
              </p:cNvPr>
              <p:cNvPicPr/>
              <p:nvPr/>
            </p:nvPicPr>
            <p:blipFill>
              <a:blip r:embed="rId4"/>
              <a:stretch>
                <a:fillRect/>
              </a:stretch>
            </p:blipFill>
            <p:spPr>
              <a:xfrm>
                <a:off x="4212360" y="2337120"/>
                <a:ext cx="4730760" cy="573480"/>
              </a:xfrm>
              <a:prstGeom prst="rect">
                <a:avLst/>
              </a:prstGeom>
            </p:spPr>
          </p:pic>
        </mc:Fallback>
      </mc:AlternateContent>
    </p:spTree>
    <p:extLst>
      <p:ext uri="{BB962C8B-B14F-4D97-AF65-F5344CB8AC3E}">
        <p14:creationId xmlns:p14="http://schemas.microsoft.com/office/powerpoint/2010/main" val="3238148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747" y="452718"/>
            <a:ext cx="9404723" cy="1400530"/>
          </a:xfrm>
        </p:spPr>
        <p:txBody>
          <a:bodyPr/>
          <a:lstStyle/>
          <a:p>
            <a:r>
              <a:rPr lang="en-US" dirty="0"/>
              <a:t>Network Layer / Internet Layer</a:t>
            </a:r>
          </a:p>
        </p:txBody>
      </p:sp>
      <p:pic>
        <p:nvPicPr>
          <p:cNvPr id="5126" name="Picture 6" descr="Cisco ASR1001 Services Router - ASR1001 | $1,195.0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6866" y="2457242"/>
            <a:ext cx="5715000" cy="24638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isco Router, Cisco Computer Router, सिस्को राउटर in Okhla, New Delhi ,  Fidem Technologies | ID: 122684912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2627" y="1326523"/>
            <a:ext cx="4762500" cy="41985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5224" y="5525036"/>
            <a:ext cx="1366090" cy="1231262"/>
          </a:xfrm>
          <a:prstGeom prst="rect">
            <a:avLst/>
          </a:prstGeom>
        </p:spPr>
      </p:pic>
      <p:sp>
        <p:nvSpPr>
          <p:cNvPr id="11" name="Title 1"/>
          <p:cNvSpPr txBox="1">
            <a:spLocks/>
          </p:cNvSpPr>
          <p:nvPr/>
        </p:nvSpPr>
        <p:spPr>
          <a:xfrm>
            <a:off x="154568" y="1588346"/>
            <a:ext cx="5172402" cy="127076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t>Routers (Wide Area Network) or Routing</a:t>
            </a:r>
          </a:p>
        </p:txBody>
      </p:sp>
    </p:spTree>
    <p:extLst>
      <p:ext uri="{BB962C8B-B14F-4D97-AF65-F5344CB8AC3E}">
        <p14:creationId xmlns:p14="http://schemas.microsoft.com/office/powerpoint/2010/main" val="1760110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Header:</a:t>
            </a:r>
          </a:p>
        </p:txBody>
      </p:sp>
      <p:pic>
        <p:nvPicPr>
          <p:cNvPr id="21506" name="Picture 2" descr="IP Protocol Header Fundamentals Explained with Diagram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6399" y="1964746"/>
            <a:ext cx="8384145" cy="3444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807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201" y="505609"/>
            <a:ext cx="9404723" cy="1400530"/>
          </a:xfrm>
        </p:spPr>
        <p:txBody>
          <a:bodyPr/>
          <a:lstStyle/>
          <a:p>
            <a:r>
              <a:rPr lang="en-US" dirty="0"/>
              <a:t>Data Link Layer</a:t>
            </a:r>
          </a:p>
        </p:txBody>
      </p:sp>
      <p:pic>
        <p:nvPicPr>
          <p:cNvPr id="6146" name="Picture 2" descr="Refurbished Cisco 2960G-48 port Switch"/>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429" y="2353313"/>
            <a:ext cx="6199009" cy="30054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witches - Cisco Catalyst 2960 Series Switches - Cis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468" y="2158395"/>
            <a:ext cx="5649532" cy="29030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5224" y="5525036"/>
            <a:ext cx="1366090" cy="1231262"/>
          </a:xfrm>
          <a:prstGeom prst="rect">
            <a:avLst/>
          </a:prstGeom>
        </p:spPr>
      </p:pic>
      <p:sp>
        <p:nvSpPr>
          <p:cNvPr id="7" name="Title 1"/>
          <p:cNvSpPr txBox="1">
            <a:spLocks/>
          </p:cNvSpPr>
          <p:nvPr/>
        </p:nvSpPr>
        <p:spPr>
          <a:xfrm>
            <a:off x="240428" y="1596792"/>
            <a:ext cx="5580823" cy="56160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t>Switches (Local Area Network</a:t>
            </a:r>
            <a:r>
              <a:rPr lang="en-US" sz="2000" dirty="0"/>
              <a:t>) or switching </a:t>
            </a:r>
          </a:p>
        </p:txBody>
      </p:sp>
    </p:spTree>
    <p:extLst>
      <p:ext uri="{BB962C8B-B14F-4D97-AF65-F5344CB8AC3E}">
        <p14:creationId xmlns:p14="http://schemas.microsoft.com/office/powerpoint/2010/main" val="2617021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747" y="452718"/>
            <a:ext cx="9404723" cy="1400530"/>
          </a:xfrm>
        </p:spPr>
        <p:txBody>
          <a:bodyPr/>
          <a:lstStyle/>
          <a:p>
            <a:r>
              <a:rPr lang="en-US" dirty="0"/>
              <a:t>Ethernet Header / MAC address</a:t>
            </a:r>
          </a:p>
        </p:txBody>
      </p:sp>
      <p:pic>
        <p:nvPicPr>
          <p:cNvPr id="22530" name="Picture 2" descr="What is an Ethernet frame? Definition, structure, and variants - IONO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3229" y="3911868"/>
            <a:ext cx="8947150" cy="189650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684747" y="1267307"/>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a) It consist of two sub-layers – </a:t>
            </a:r>
            <a:r>
              <a:rPr lang="en-US" dirty="0" err="1"/>
              <a:t>i</a:t>
            </a:r>
            <a:r>
              <a:rPr lang="en-US" dirty="0"/>
              <a:t>) Logical Link Control (LLC),  ii) Media Access Control (MAC).</a:t>
            </a:r>
          </a:p>
          <a:p>
            <a:r>
              <a:rPr lang="en-US" dirty="0" err="1"/>
              <a:t>i</a:t>
            </a:r>
            <a:r>
              <a:rPr lang="en-US" dirty="0"/>
              <a:t>) LLC – closure to network layer and tells what type protocol at above layer (</a:t>
            </a:r>
            <a:r>
              <a:rPr lang="en-US" dirty="0" err="1"/>
              <a:t>ie</a:t>
            </a:r>
            <a:r>
              <a:rPr lang="en-US" dirty="0"/>
              <a:t>. IP, IPX, </a:t>
            </a:r>
            <a:r>
              <a:rPr lang="en-US" dirty="0" err="1"/>
              <a:t>Appletalk</a:t>
            </a:r>
            <a:r>
              <a:rPr lang="en-US" dirty="0"/>
              <a:t>).</a:t>
            </a:r>
          </a:p>
          <a:p>
            <a:r>
              <a:rPr lang="en-US" dirty="0"/>
              <a:t>ii) MAC – closure to physical layer and has physical Address / Burnt In Address (BIA) / MAC address.</a:t>
            </a:r>
          </a:p>
          <a:p>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5224" y="5525036"/>
            <a:ext cx="1366090" cy="1231262"/>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0646987-5AAB-864C-CFC7-4F8C2EA0B69F}"/>
                  </a:ext>
                </a:extLst>
              </p14:cNvPr>
              <p14:cNvContentPartPr/>
              <p14:nvPr/>
            </p14:nvContentPartPr>
            <p14:xfrm>
              <a:off x="2801520" y="4432680"/>
              <a:ext cx="1202400" cy="619560"/>
            </p14:xfrm>
          </p:contentPart>
        </mc:Choice>
        <mc:Fallback>
          <p:pic>
            <p:nvPicPr>
              <p:cNvPr id="3" name="Ink 2">
                <a:extLst>
                  <a:ext uri="{FF2B5EF4-FFF2-40B4-BE49-F238E27FC236}">
                    <a16:creationId xmlns:a16="http://schemas.microsoft.com/office/drawing/2014/main" id="{40646987-5AAB-864C-CFC7-4F8C2EA0B69F}"/>
                  </a:ext>
                </a:extLst>
              </p:cNvPr>
              <p:cNvPicPr/>
              <p:nvPr/>
            </p:nvPicPr>
            <p:blipFill>
              <a:blip r:embed="rId5"/>
              <a:stretch>
                <a:fillRect/>
              </a:stretch>
            </p:blipFill>
            <p:spPr>
              <a:xfrm>
                <a:off x="2792160" y="4423320"/>
                <a:ext cx="1221120" cy="638280"/>
              </a:xfrm>
              <a:prstGeom prst="rect">
                <a:avLst/>
              </a:prstGeom>
            </p:spPr>
          </p:pic>
        </mc:Fallback>
      </mc:AlternateContent>
    </p:spTree>
    <p:extLst>
      <p:ext uri="{BB962C8B-B14F-4D97-AF65-F5344CB8AC3E}">
        <p14:creationId xmlns:p14="http://schemas.microsoft.com/office/powerpoint/2010/main" val="4110193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a:t>
            </a:r>
          </a:p>
        </p:txBody>
      </p:sp>
      <p:pic>
        <p:nvPicPr>
          <p:cNvPr id="7170" name="Picture 2" descr="Transmission media - Guide and Unguided | EIHeduca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4897" y="2205428"/>
            <a:ext cx="8947150" cy="36841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5224" y="5525036"/>
            <a:ext cx="1366090" cy="1231262"/>
          </a:xfrm>
          <a:prstGeom prst="rect">
            <a:avLst/>
          </a:prstGeom>
        </p:spPr>
      </p:pic>
    </p:spTree>
    <p:extLst>
      <p:ext uri="{BB962C8B-B14F-4D97-AF65-F5344CB8AC3E}">
        <p14:creationId xmlns:p14="http://schemas.microsoft.com/office/powerpoint/2010/main" val="3781668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1442755"/>
            <a:ext cx="9404723" cy="1400530"/>
          </a:xfrm>
        </p:spPr>
        <p:txBody>
          <a:bodyPr/>
          <a:lstStyle/>
          <a:p>
            <a:r>
              <a:rPr lang="en-US" dirty="0"/>
              <a:t>Radio Transmission</a:t>
            </a:r>
          </a:p>
        </p:txBody>
      </p:sp>
      <p:pic>
        <p:nvPicPr>
          <p:cNvPr id="4" name="Picture 4" descr="Datacom2u - Contrac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0375" y="2458157"/>
            <a:ext cx="4457208" cy="295506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The differences between Bluetooth and Wi-fi - Dignite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The differences between Bluetooth and Wi-fi - Dignite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8" name="Picture 6" descr="The differences between Bluetooth and Wi-fi - Digni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6714" y="1596814"/>
            <a:ext cx="6362700" cy="505777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5917189" y="1442755"/>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Microwave Transmission</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5224" y="5525036"/>
            <a:ext cx="1366090" cy="1231262"/>
          </a:xfrm>
          <a:prstGeom prst="rect">
            <a:avLst/>
          </a:prstGeom>
        </p:spPr>
      </p:pic>
    </p:spTree>
    <p:extLst>
      <p:ext uri="{BB962C8B-B14F-4D97-AF65-F5344CB8AC3E}">
        <p14:creationId xmlns:p14="http://schemas.microsoft.com/office/powerpoint/2010/main" val="3000364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iber Optic Cable VS. Twisted Pair Cable VS. Coaxial Cable :: Optical-fiber -network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69291"/>
            <a:ext cx="8466784" cy="419576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ow to Install Twisted-Pair Cable Connectors? | FS Commu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638" y="4315495"/>
            <a:ext cx="5022761" cy="24190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5224" y="5525036"/>
            <a:ext cx="1366090" cy="1231262"/>
          </a:xfrm>
          <a:prstGeom prst="rect">
            <a:avLst/>
          </a:prstGeom>
        </p:spPr>
      </p:pic>
    </p:spTree>
    <p:extLst>
      <p:ext uri="{BB962C8B-B14F-4D97-AF65-F5344CB8AC3E}">
        <p14:creationId xmlns:p14="http://schemas.microsoft.com/office/powerpoint/2010/main" val="4142749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covered in this chapter:</a:t>
            </a:r>
          </a:p>
        </p:txBody>
      </p:sp>
      <p:sp>
        <p:nvSpPr>
          <p:cNvPr id="3" name="Content Placeholder 2"/>
          <p:cNvSpPr>
            <a:spLocks noGrp="1"/>
          </p:cNvSpPr>
          <p:nvPr>
            <p:ph idx="1"/>
          </p:nvPr>
        </p:nvSpPr>
        <p:spPr>
          <a:xfrm>
            <a:off x="1104293" y="1615036"/>
            <a:ext cx="8946541" cy="4195481"/>
          </a:xfrm>
        </p:spPr>
        <p:txBody>
          <a:bodyPr>
            <a:normAutofit/>
          </a:bodyPr>
          <a:lstStyle/>
          <a:p>
            <a:endParaRPr lang="en-US" dirty="0"/>
          </a:p>
          <a:p>
            <a:r>
              <a:rPr lang="en-US" sz="3000" dirty="0"/>
              <a:t>Data flow</a:t>
            </a:r>
          </a:p>
          <a:p>
            <a:r>
              <a:rPr lang="en-US" sz="3000" dirty="0"/>
              <a:t>OSI and TCP/IP reference Model</a:t>
            </a:r>
          </a:p>
          <a:p>
            <a:r>
              <a:rPr lang="en-US" sz="3000" dirty="0"/>
              <a:t>LAN and WAN ( Routing and Switching)</a:t>
            </a:r>
          </a:p>
          <a:p>
            <a:r>
              <a:rPr lang="en-US" sz="3000" dirty="0"/>
              <a:t>Packet Header overview</a:t>
            </a:r>
          </a:p>
          <a:p>
            <a:r>
              <a:rPr lang="en-US" sz="3000" dirty="0"/>
              <a:t>Practical verification of TCP/IP.</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5224" y="5525036"/>
            <a:ext cx="1366090" cy="1231262"/>
          </a:xfrm>
          <a:prstGeom prst="rect">
            <a:avLst/>
          </a:prstGeom>
        </p:spPr>
      </p:pic>
    </p:spTree>
    <p:extLst>
      <p:ext uri="{BB962C8B-B14F-4D97-AF65-F5344CB8AC3E}">
        <p14:creationId xmlns:p14="http://schemas.microsoft.com/office/powerpoint/2010/main" val="2120139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6" descr="Fusion splicing - Wikipedi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855" y="0"/>
            <a:ext cx="5387327" cy="3412901"/>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Optical Fiber Cable splicing and Routing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9735" y="0"/>
            <a:ext cx="5718220" cy="319396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Fiber Optic Splicing Guide &amp; Demo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030" y="3716251"/>
            <a:ext cx="4542978" cy="255542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Types of Fiber Connectors | LC, ST, SC | ShowMeCables.c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6949" y="3412901"/>
            <a:ext cx="5618276" cy="24810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15224" y="5525036"/>
            <a:ext cx="1366090" cy="1231262"/>
          </a:xfrm>
          <a:prstGeom prst="rect">
            <a:avLst/>
          </a:prstGeom>
        </p:spPr>
      </p:pic>
    </p:spTree>
    <p:extLst>
      <p:ext uri="{BB962C8B-B14F-4D97-AF65-F5344CB8AC3E}">
        <p14:creationId xmlns:p14="http://schemas.microsoft.com/office/powerpoint/2010/main" val="367867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82648" y="5675332"/>
            <a:ext cx="1168612" cy="1053274"/>
          </a:xfrm>
          <a:prstGeom prst="rect">
            <a:avLst/>
          </a:prstGeom>
        </p:spPr>
      </p:pic>
      <p:pic>
        <p:nvPicPr>
          <p:cNvPr id="2" name="Picture 2" descr="TCP/IP vs. OSI: What's the Difference Between them? | FS Community">
            <a:extLst>
              <a:ext uri="{FF2B5EF4-FFF2-40B4-BE49-F238E27FC236}">
                <a16:creationId xmlns:a16="http://schemas.microsoft.com/office/drawing/2014/main" id="{CB6D8255-F205-4773-98A6-A3BEEA5F2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422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Key Differences Between TCP/IP and OSI Model</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dirty="0"/>
              <a:t>TCP/IP is a client-server model, i.e. when the client requests for service it is provided by the server. Whereas, OSI is a conceptual model.</a:t>
            </a:r>
          </a:p>
          <a:p>
            <a:r>
              <a:rPr lang="en-US" dirty="0"/>
              <a:t>TCP/IP is a standard protocol used for every network including the Internet, whereas, OSI is not a protocol but a reference model used for understanding and designing the system architecture.</a:t>
            </a:r>
          </a:p>
          <a:p>
            <a:r>
              <a:rPr lang="en-US" dirty="0"/>
              <a:t>TCP/IP is a four-layered model, whereas, OSI has seven layers.</a:t>
            </a:r>
          </a:p>
          <a:p>
            <a:r>
              <a:rPr lang="en-US" dirty="0"/>
              <a:t>TCP/IP follows Horizontal approach. On the other hand, the OSI Model supports Vertical approach.</a:t>
            </a:r>
          </a:p>
          <a:p>
            <a:r>
              <a:rPr lang="en-US" dirty="0"/>
              <a:t>TCP/IP is Tangible, whereas, OSI is not.</a:t>
            </a:r>
          </a:p>
          <a:p>
            <a:r>
              <a:rPr lang="en-US" dirty="0"/>
              <a:t>TCP/IP follows top to bottom approach, whereas, OSI Model follows a bottom-up approach.</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82648" y="5675332"/>
            <a:ext cx="1168612" cy="1053274"/>
          </a:xfrm>
          <a:prstGeom prst="rect">
            <a:avLst/>
          </a:prstGeom>
        </p:spPr>
      </p:pic>
    </p:spTree>
    <p:extLst>
      <p:ext uri="{BB962C8B-B14F-4D97-AF65-F5344CB8AC3E}">
        <p14:creationId xmlns:p14="http://schemas.microsoft.com/office/powerpoint/2010/main" val="3452436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courier delivery process.</a:t>
            </a:r>
          </a:p>
        </p:txBody>
      </p:sp>
      <p:pic>
        <p:nvPicPr>
          <p:cNvPr id="3074" name="Picture 2" descr="See the source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18951" y="1531275"/>
            <a:ext cx="7070501" cy="44445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5224" y="5525036"/>
            <a:ext cx="1366090" cy="1231262"/>
          </a:xfrm>
          <a:prstGeom prst="rect">
            <a:avLst/>
          </a:prstGeom>
        </p:spPr>
      </p:pic>
    </p:spTree>
    <p:extLst>
      <p:ext uri="{BB962C8B-B14F-4D97-AF65-F5344CB8AC3E}">
        <p14:creationId xmlns:p14="http://schemas.microsoft.com/office/powerpoint/2010/main" val="2784198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3742" cy="976837"/>
          </a:xfrm>
        </p:spPr>
        <p:txBody>
          <a:bodyPr/>
          <a:lstStyle/>
          <a:p>
            <a:r>
              <a:rPr lang="en-US" b="1" dirty="0"/>
              <a:t>OSI (Open System Interconnection)</a:t>
            </a:r>
            <a:endParaRPr lang="en-US" dirty="0"/>
          </a:p>
        </p:txBody>
      </p:sp>
      <p:sp>
        <p:nvSpPr>
          <p:cNvPr id="3" name="Content Placeholder 2"/>
          <p:cNvSpPr>
            <a:spLocks noGrp="1"/>
          </p:cNvSpPr>
          <p:nvPr>
            <p:ph idx="1"/>
          </p:nvPr>
        </p:nvSpPr>
        <p:spPr>
          <a:xfrm>
            <a:off x="646111" y="1532587"/>
            <a:ext cx="4908022" cy="4728692"/>
          </a:xfrm>
        </p:spPr>
        <p:txBody>
          <a:bodyPr>
            <a:normAutofit fontScale="70000" lnSpcReduction="20000"/>
          </a:bodyPr>
          <a:lstStyle/>
          <a:p>
            <a:r>
              <a:rPr lang="en-US" sz="1600" b="1" dirty="0"/>
              <a:t>OSI (Open System Interconnection)</a:t>
            </a:r>
            <a:r>
              <a:rPr lang="en-US" sz="1600" dirty="0"/>
              <a:t> model was introduced by </a:t>
            </a:r>
            <a:r>
              <a:rPr lang="en-US" sz="1600" b="1" dirty="0"/>
              <a:t>ISO (International Standard Organization)</a:t>
            </a:r>
            <a:r>
              <a:rPr lang="en-US" sz="1600" dirty="0"/>
              <a:t>. It is not a protocol but a model which is based on the concept of layering. It has a vertical set of layers, each having different functions. It follows a bottom-up approach to transfer the data. It is robust and flexible, but not tangible.</a:t>
            </a:r>
          </a:p>
          <a:p>
            <a:r>
              <a:rPr lang="en-US" sz="1600" dirty="0"/>
              <a:t>The main intent of OSI reference model is to conduct the designing and development of the digital communication hardware, devices and software in a way that they can efficiently interoperate. Here are some important landmarks from the history of the OSI model:</a:t>
            </a:r>
          </a:p>
          <a:p>
            <a:r>
              <a:rPr lang="en-US" sz="1600" dirty="0"/>
              <a:t>In the late 1970s, the ISO conducted a program to develop general standards and methods of networking.</a:t>
            </a:r>
          </a:p>
          <a:p>
            <a:r>
              <a:rPr lang="en-US" sz="1600" dirty="0"/>
              <a:t>In 1973, an Experimental Packet Switched System in the UK identified the requirement for defining the higher-level protocols.</a:t>
            </a:r>
          </a:p>
          <a:p>
            <a:r>
              <a:rPr lang="en-US" sz="1600" dirty="0"/>
              <a:t>In the year 1983, the OSI model was initially intended to be a detailed specification of actual interfaces.</a:t>
            </a:r>
          </a:p>
          <a:p>
            <a:r>
              <a:rPr lang="en-US" sz="1600" dirty="0"/>
              <a:t>In 1984, the OSI architecture was formally adopted by ISO as an international standard.</a:t>
            </a:r>
          </a:p>
          <a:p>
            <a:r>
              <a:rPr lang="en-US" sz="1600" dirty="0"/>
              <a:t>The first successful host-to-host connection on the ARPANET was made between Stanford Research Institute (SRI) and UCLA, by SRI programmer Bill Duvall and UCLA student programmer Charley Kline, at 10:30 pm PST on 29 October 1969 (6:30 UTC on 30 October 1969).[66] Kline connected from UCLA's SDS Sigma 7 Host computer (in Boelter Hall room 3420) to the Stanford Research Institute's SDS 940 Host computer. Kline typed the command "login," but initially the SDS 940 crashed after he typed two characters.</a:t>
            </a:r>
          </a:p>
          <a:p>
            <a:endParaRPr lang="en-US" sz="1600" dirty="0"/>
          </a:p>
          <a:p>
            <a:endParaRPr lang="en-US" sz="16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224" y="5525036"/>
            <a:ext cx="1366090" cy="1231262"/>
          </a:xfrm>
          <a:prstGeom prst="rect">
            <a:avLst/>
          </a:prstGeom>
        </p:spPr>
      </p:pic>
      <p:pic>
        <p:nvPicPr>
          <p:cNvPr id="1026" name="Picture 2" descr="Memory &amp; Storage | Timeline of Computer History | Computer History Museum">
            <a:extLst>
              <a:ext uri="{FF2B5EF4-FFF2-40B4-BE49-F238E27FC236}">
                <a16:creationId xmlns:a16="http://schemas.microsoft.com/office/drawing/2014/main" id="{D7E24417-9A75-0559-03E0-6131B680A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19488"/>
            <a:ext cx="5875866" cy="472869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768439F0-19B2-7315-31C3-B60ACCC15133}"/>
                  </a:ext>
                </a:extLst>
              </p14:cNvPr>
              <p14:cNvContentPartPr/>
              <p14:nvPr/>
            </p14:nvContentPartPr>
            <p14:xfrm>
              <a:off x="1845000" y="5738760"/>
              <a:ext cx="519480" cy="365760"/>
            </p14:xfrm>
          </p:contentPart>
        </mc:Choice>
        <mc:Fallback>
          <p:pic>
            <p:nvPicPr>
              <p:cNvPr id="5" name="Ink 4">
                <a:extLst>
                  <a:ext uri="{FF2B5EF4-FFF2-40B4-BE49-F238E27FC236}">
                    <a16:creationId xmlns:a16="http://schemas.microsoft.com/office/drawing/2014/main" id="{768439F0-19B2-7315-31C3-B60ACCC15133}"/>
                  </a:ext>
                </a:extLst>
              </p:cNvPr>
              <p:cNvPicPr/>
              <p:nvPr/>
            </p:nvPicPr>
            <p:blipFill>
              <a:blip r:embed="rId5"/>
              <a:stretch>
                <a:fillRect/>
              </a:stretch>
            </p:blipFill>
            <p:spPr>
              <a:xfrm>
                <a:off x="1835640" y="5729400"/>
                <a:ext cx="538200" cy="384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AAABA01E-1082-6580-36A2-DDA48D817BB5}"/>
                  </a:ext>
                </a:extLst>
              </p14:cNvPr>
              <p14:cNvContentPartPr/>
              <p14:nvPr/>
            </p14:nvContentPartPr>
            <p14:xfrm>
              <a:off x="1585080" y="2333880"/>
              <a:ext cx="6940800" cy="4064400"/>
            </p14:xfrm>
          </p:contentPart>
        </mc:Choice>
        <mc:Fallback>
          <p:pic>
            <p:nvPicPr>
              <p:cNvPr id="6" name="Ink 5">
                <a:extLst>
                  <a:ext uri="{FF2B5EF4-FFF2-40B4-BE49-F238E27FC236}">
                    <a16:creationId xmlns:a16="http://schemas.microsoft.com/office/drawing/2014/main" id="{AAABA01E-1082-6580-36A2-DDA48D817BB5}"/>
                  </a:ext>
                </a:extLst>
              </p:cNvPr>
              <p:cNvPicPr/>
              <p:nvPr/>
            </p:nvPicPr>
            <p:blipFill>
              <a:blip r:embed="rId7"/>
              <a:stretch>
                <a:fillRect/>
              </a:stretch>
            </p:blipFill>
            <p:spPr>
              <a:xfrm>
                <a:off x="1575720" y="2324520"/>
                <a:ext cx="6959520" cy="4083120"/>
              </a:xfrm>
              <a:prstGeom prst="rect">
                <a:avLst/>
              </a:prstGeom>
            </p:spPr>
          </p:pic>
        </mc:Fallback>
      </mc:AlternateContent>
    </p:spTree>
    <p:extLst>
      <p:ext uri="{BB962C8B-B14F-4D97-AF65-F5344CB8AC3E}">
        <p14:creationId xmlns:p14="http://schemas.microsoft.com/office/powerpoint/2010/main" val="2468247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247293"/>
          </a:xfrm>
        </p:spPr>
        <p:txBody>
          <a:bodyPr/>
          <a:lstStyle/>
          <a:p>
            <a:r>
              <a:rPr lang="en-US" dirty="0"/>
              <a:t>TCP/IP Model</a:t>
            </a:r>
          </a:p>
        </p:txBody>
      </p:sp>
      <p:sp>
        <p:nvSpPr>
          <p:cNvPr id="3" name="Content Placeholder 2"/>
          <p:cNvSpPr>
            <a:spLocks noGrp="1"/>
          </p:cNvSpPr>
          <p:nvPr>
            <p:ph idx="1"/>
          </p:nvPr>
        </p:nvSpPr>
        <p:spPr>
          <a:xfrm>
            <a:off x="1103312" y="1532586"/>
            <a:ext cx="9740699" cy="4715813"/>
          </a:xfrm>
        </p:spPr>
        <p:txBody>
          <a:bodyPr>
            <a:normAutofit lnSpcReduction="10000"/>
          </a:bodyPr>
          <a:lstStyle/>
          <a:p>
            <a:r>
              <a:rPr lang="en-US" dirty="0"/>
              <a:t>The TCP/IP Model was developed before OSI Model, and hence, the layers differ. Concerning the diagram, it is clearly seen that TCP/IP Model has four layers namely, Network Interface, Internet, Transport and Application Layer.</a:t>
            </a:r>
          </a:p>
          <a:p>
            <a:r>
              <a:rPr lang="en-US" dirty="0"/>
              <a:t>In 1974, </a:t>
            </a:r>
            <a:r>
              <a:rPr lang="en-US" dirty="0" err="1"/>
              <a:t>Vint</a:t>
            </a:r>
            <a:r>
              <a:rPr lang="en-US" dirty="0"/>
              <a:t> Cerf and Bob Kahn published a paper "A Protocol for Packet Network Interconnection" which describes the TCP/IP Model.</a:t>
            </a:r>
          </a:p>
          <a:p>
            <a:r>
              <a:rPr lang="en-US" dirty="0"/>
              <a:t>By 1978, testing and further development of this language led to a new suite of protocols called TCP/IP.</a:t>
            </a:r>
          </a:p>
          <a:p>
            <a:r>
              <a:rPr lang="en-US" dirty="0"/>
              <a:t>In 1982, it was decided that TCP/IP should be replaced NCP as the standard language of the </a:t>
            </a:r>
            <a:r>
              <a:rPr lang="en-US" dirty="0" err="1"/>
              <a:t>ARPAnet</a:t>
            </a:r>
            <a:r>
              <a:rPr lang="en-US" dirty="0"/>
              <a:t>.</a:t>
            </a:r>
          </a:p>
          <a:p>
            <a:r>
              <a:rPr lang="en-US" dirty="0"/>
              <a:t>On January 1, 1983, </a:t>
            </a:r>
            <a:r>
              <a:rPr lang="en-US" dirty="0" err="1"/>
              <a:t>ARPAnet</a:t>
            </a:r>
            <a:r>
              <a:rPr lang="en-US" dirty="0"/>
              <a:t> switched over to TCP/IP,</a:t>
            </a:r>
          </a:p>
          <a:p>
            <a:r>
              <a:rPr lang="en-US" dirty="0" err="1"/>
              <a:t>ARPAnet</a:t>
            </a:r>
            <a:r>
              <a:rPr lang="en-US" dirty="0"/>
              <a:t> finished its existence in 1990. The Internet has since grown from </a:t>
            </a:r>
            <a:r>
              <a:rPr lang="en-US" dirty="0" err="1"/>
              <a:t>ARPAnet's</a:t>
            </a:r>
            <a:r>
              <a:rPr lang="en-US" dirty="0"/>
              <a:t> roots, and TCP/IP evolved to meet the changing requirements of the Internet.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224" y="5525036"/>
            <a:ext cx="1366090" cy="1231262"/>
          </a:xfrm>
          <a:prstGeom prst="rect">
            <a:avLst/>
          </a:prstGeom>
        </p:spPr>
      </p:pic>
    </p:spTree>
    <p:extLst>
      <p:ext uri="{BB962C8B-B14F-4D97-AF65-F5344CB8AC3E}">
        <p14:creationId xmlns:p14="http://schemas.microsoft.com/office/powerpoint/2010/main" val="2172290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Networks Horiz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98" y="1169573"/>
            <a:ext cx="5447763" cy="44571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7647" y="5626738"/>
            <a:ext cx="1366090" cy="1231262"/>
          </a:xfrm>
          <a:prstGeom prst="rect">
            <a:avLst/>
          </a:prstGeom>
        </p:spPr>
      </p:pic>
      <p:sp>
        <p:nvSpPr>
          <p:cNvPr id="6" name="Title 1"/>
          <p:cNvSpPr>
            <a:spLocks noGrp="1"/>
          </p:cNvSpPr>
          <p:nvPr>
            <p:ph type="title"/>
          </p:nvPr>
        </p:nvSpPr>
        <p:spPr>
          <a:xfrm>
            <a:off x="646111" y="452718"/>
            <a:ext cx="9403742" cy="976837"/>
          </a:xfrm>
        </p:spPr>
        <p:txBody>
          <a:bodyPr/>
          <a:lstStyle/>
          <a:p>
            <a:r>
              <a:rPr lang="en-US" b="1" dirty="0"/>
              <a:t>OSI &amp; TCP/IP Reference Model</a:t>
            </a:r>
            <a:endParaRPr lang="en-US" dirty="0"/>
          </a:p>
        </p:txBody>
      </p:sp>
      <p:pic>
        <p:nvPicPr>
          <p:cNvPr id="7" name="Picture 2" descr="See the source image"/>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830480" y="1182576"/>
            <a:ext cx="5567789" cy="44441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A6512ABC-90F3-A315-045E-B078FF1B32A2}"/>
                  </a:ext>
                </a:extLst>
              </p14:cNvPr>
              <p14:cNvContentPartPr/>
              <p14:nvPr/>
            </p14:nvContentPartPr>
            <p14:xfrm>
              <a:off x="1785600" y="2116080"/>
              <a:ext cx="360" cy="360"/>
            </p14:xfrm>
          </p:contentPart>
        </mc:Choice>
        <mc:Fallback>
          <p:pic>
            <p:nvPicPr>
              <p:cNvPr id="3" name="Ink 2">
                <a:extLst>
                  <a:ext uri="{FF2B5EF4-FFF2-40B4-BE49-F238E27FC236}">
                    <a16:creationId xmlns:a16="http://schemas.microsoft.com/office/drawing/2014/main" id="{A6512ABC-90F3-A315-045E-B078FF1B32A2}"/>
                  </a:ext>
                </a:extLst>
              </p:cNvPr>
              <p:cNvPicPr/>
              <p:nvPr/>
            </p:nvPicPr>
            <p:blipFill>
              <a:blip r:embed="rId6"/>
              <a:stretch>
                <a:fillRect/>
              </a:stretch>
            </p:blipFill>
            <p:spPr>
              <a:xfrm>
                <a:off x="1776240" y="2106720"/>
                <a:ext cx="190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970669C1-3783-B1AA-DB02-304F7EC04AF2}"/>
                  </a:ext>
                </a:extLst>
              </p14:cNvPr>
              <p14:cNvContentPartPr/>
              <p14:nvPr/>
            </p14:nvContentPartPr>
            <p14:xfrm>
              <a:off x="2508120" y="1474560"/>
              <a:ext cx="749520" cy="842040"/>
            </p14:xfrm>
          </p:contentPart>
        </mc:Choice>
        <mc:Fallback>
          <p:pic>
            <p:nvPicPr>
              <p:cNvPr id="4" name="Ink 3">
                <a:extLst>
                  <a:ext uri="{FF2B5EF4-FFF2-40B4-BE49-F238E27FC236}">
                    <a16:creationId xmlns:a16="http://schemas.microsoft.com/office/drawing/2014/main" id="{970669C1-3783-B1AA-DB02-304F7EC04AF2}"/>
                  </a:ext>
                </a:extLst>
              </p:cNvPr>
              <p:cNvPicPr/>
              <p:nvPr/>
            </p:nvPicPr>
            <p:blipFill>
              <a:blip r:embed="rId8"/>
              <a:stretch>
                <a:fillRect/>
              </a:stretch>
            </p:blipFill>
            <p:spPr>
              <a:xfrm>
                <a:off x="2498760" y="1465200"/>
                <a:ext cx="768240" cy="860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F365E1F4-1D85-4258-BF28-9988C2B6B30E}"/>
                  </a:ext>
                </a:extLst>
              </p14:cNvPr>
              <p14:cNvContentPartPr/>
              <p14:nvPr/>
            </p14:nvContentPartPr>
            <p14:xfrm>
              <a:off x="214200" y="1094040"/>
              <a:ext cx="9748800" cy="4211280"/>
            </p14:xfrm>
          </p:contentPart>
        </mc:Choice>
        <mc:Fallback>
          <p:pic>
            <p:nvPicPr>
              <p:cNvPr id="9" name="Ink 8">
                <a:extLst>
                  <a:ext uri="{FF2B5EF4-FFF2-40B4-BE49-F238E27FC236}">
                    <a16:creationId xmlns:a16="http://schemas.microsoft.com/office/drawing/2014/main" id="{F365E1F4-1D85-4258-BF28-9988C2B6B30E}"/>
                  </a:ext>
                </a:extLst>
              </p:cNvPr>
              <p:cNvPicPr/>
              <p:nvPr/>
            </p:nvPicPr>
            <p:blipFill>
              <a:blip r:embed="rId10"/>
              <a:stretch>
                <a:fillRect/>
              </a:stretch>
            </p:blipFill>
            <p:spPr>
              <a:xfrm>
                <a:off x="204840" y="1084680"/>
                <a:ext cx="9767520" cy="4230000"/>
              </a:xfrm>
              <a:prstGeom prst="rect">
                <a:avLst/>
              </a:prstGeom>
            </p:spPr>
          </p:pic>
        </mc:Fallback>
      </mc:AlternateContent>
    </p:spTree>
    <p:extLst>
      <p:ext uri="{BB962C8B-B14F-4D97-AF65-F5344CB8AC3E}">
        <p14:creationId xmlns:p14="http://schemas.microsoft.com/office/powerpoint/2010/main" val="947810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224" y="5525036"/>
            <a:ext cx="1366090" cy="123126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151" y="186036"/>
            <a:ext cx="6635767" cy="4982026"/>
          </a:xfrm>
          <a:prstGeom prst="rect">
            <a:avLst/>
          </a:prstGeom>
        </p:spPr>
      </p:pic>
      <p:pic>
        <p:nvPicPr>
          <p:cNvPr id="1036" name="Picture 12" descr="Layers of OSI Model - GeeksforGee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18" y="186036"/>
            <a:ext cx="4958366" cy="5077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228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322" y="452718"/>
            <a:ext cx="9404723" cy="1400530"/>
          </a:xfrm>
        </p:spPr>
        <p:txBody>
          <a:bodyPr/>
          <a:lstStyle/>
          <a:p>
            <a:r>
              <a:rPr lang="en-US" dirty="0"/>
              <a:t>Application Layer</a:t>
            </a:r>
          </a:p>
        </p:txBody>
      </p:sp>
      <p:pic>
        <p:nvPicPr>
          <p:cNvPr id="4" name="Picture 8" descr="Important TCP/IP application layer protocols and ports | Networking,  Network engineer, Domain serve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781" y="2647695"/>
            <a:ext cx="7490390" cy="41993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5224" y="5525036"/>
            <a:ext cx="1366090" cy="1231262"/>
          </a:xfrm>
          <a:prstGeom prst="rect">
            <a:avLst/>
          </a:prstGeom>
        </p:spPr>
      </p:pic>
      <p:sp>
        <p:nvSpPr>
          <p:cNvPr id="6" name="Content Placeholder 2"/>
          <p:cNvSpPr txBox="1">
            <a:spLocks/>
          </p:cNvSpPr>
          <p:nvPr/>
        </p:nvSpPr>
        <p:spPr>
          <a:xfrm>
            <a:off x="426241" y="1391008"/>
            <a:ext cx="8946541" cy="17334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b="1" dirty="0"/>
              <a:t>Application Layer</a:t>
            </a:r>
            <a:r>
              <a:rPr lang="en-US" dirty="0"/>
              <a:t>: With this layer, the users can access the network by using interfaces and services like electronic mail, shared database management, file access/transfer and the other services.</a:t>
            </a:r>
          </a:p>
        </p:txBody>
      </p:sp>
      <p:pic>
        <p:nvPicPr>
          <p:cNvPr id="3074" name="Picture 2" descr="The browser innovation that could make Multi-Page apps great again | by  ORESoftware | Medium">
            <a:extLst>
              <a:ext uri="{FF2B5EF4-FFF2-40B4-BE49-F238E27FC236}">
                <a16:creationId xmlns:a16="http://schemas.microsoft.com/office/drawing/2014/main" id="{449E55F3-448C-3A4B-2C3A-8A3FA79CE9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0171" y="2630484"/>
            <a:ext cx="4651284" cy="2565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31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Presentation Layer</a:t>
            </a:r>
            <a:r>
              <a:rPr lang="en-US" dirty="0"/>
              <a:t>:</a:t>
            </a:r>
          </a:p>
        </p:txBody>
      </p:sp>
      <p:sp>
        <p:nvSpPr>
          <p:cNvPr id="3" name="Content Placeholder 2"/>
          <p:cNvSpPr>
            <a:spLocks noGrp="1"/>
          </p:cNvSpPr>
          <p:nvPr>
            <p:ph idx="1"/>
          </p:nvPr>
        </p:nvSpPr>
        <p:spPr/>
        <p:txBody>
          <a:bodyPr>
            <a:normAutofit lnSpcReduction="10000"/>
          </a:bodyPr>
          <a:lstStyle/>
          <a:p>
            <a:r>
              <a:rPr lang="en-US" dirty="0"/>
              <a:t>Presentation layer focuses on the syntax and semantics of the transmitting information. It performs tasks such as translation, encryption and compression where the actual information existing in the form of character strings, numbers, symbols is encoded into bit streams, converted into another form and compressed.  </a:t>
            </a:r>
          </a:p>
          <a:p>
            <a:r>
              <a:rPr lang="en-US" dirty="0" err="1"/>
              <a:t>i</a:t>
            </a:r>
            <a:r>
              <a:rPr lang="en-US" dirty="0"/>
              <a:t>) data – ascii.   12.     2asafdafdafdadsssasas</a:t>
            </a:r>
          </a:p>
          <a:p>
            <a:r>
              <a:rPr lang="en-US" dirty="0"/>
              <a:t>ii) audio – .mp3, .wav</a:t>
            </a:r>
          </a:p>
          <a:p>
            <a:r>
              <a:rPr lang="en-US" dirty="0"/>
              <a:t>iii) video – .</a:t>
            </a:r>
            <a:r>
              <a:rPr lang="en-US" dirty="0" err="1"/>
              <a:t>avi</a:t>
            </a:r>
            <a:r>
              <a:rPr lang="en-US" dirty="0"/>
              <a:t>, .mp4, .</a:t>
            </a:r>
            <a:r>
              <a:rPr lang="en-US" dirty="0" err="1"/>
              <a:t>divx</a:t>
            </a:r>
            <a:endParaRPr lang="en-US" dirty="0"/>
          </a:p>
          <a:p>
            <a:r>
              <a:rPr lang="en-US" dirty="0"/>
              <a:t>iv) photo – .jpeg, .gif, .</a:t>
            </a:r>
            <a:r>
              <a:rPr lang="en-US" dirty="0" err="1"/>
              <a:t>png</a:t>
            </a:r>
            <a:endParaRPr lang="en-US" dirty="0"/>
          </a:p>
          <a:p>
            <a:r>
              <a:rPr lang="en-US" dirty="0"/>
              <a:t>b) compression &amp; decompression</a:t>
            </a:r>
          </a:p>
          <a:p>
            <a:r>
              <a:rPr lang="en-US" dirty="0"/>
              <a:t>c) encryption &amp; decryption</a:t>
            </a:r>
          </a:p>
          <a:p>
            <a:endParaRPr lang="en-US" dirty="0"/>
          </a:p>
        </p:txBody>
      </p:sp>
    </p:spTree>
    <p:extLst>
      <p:ext uri="{BB962C8B-B14F-4D97-AF65-F5344CB8AC3E}">
        <p14:creationId xmlns:p14="http://schemas.microsoft.com/office/powerpoint/2010/main" val="42492878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5755</TotalTime>
  <Words>970</Words>
  <Application>Microsoft Macintosh PowerPoint</Application>
  <PresentationFormat>Widescreen</PresentationFormat>
  <Paragraphs>62</Paragraphs>
  <Slides>22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Arial</vt:lpstr>
      <vt:lpstr>Century Gothic</vt:lpstr>
      <vt:lpstr>Wingdings 3</vt:lpstr>
      <vt:lpstr>Ion</vt:lpstr>
      <vt:lpstr>PowerPoint Presentation</vt:lpstr>
      <vt:lpstr>Topics covered in this chapter:</vt:lpstr>
      <vt:lpstr>Simple courier delivery process.</vt:lpstr>
      <vt:lpstr>OSI (Open System Interconnection)</vt:lpstr>
      <vt:lpstr>TCP/IP Model</vt:lpstr>
      <vt:lpstr>OSI &amp; TCP/IP Reference Model</vt:lpstr>
      <vt:lpstr>PowerPoint Presentation</vt:lpstr>
      <vt:lpstr>Application Layer</vt:lpstr>
      <vt:lpstr>Presentation Layer:</vt:lpstr>
      <vt:lpstr>Session Layer:</vt:lpstr>
      <vt:lpstr>Transport Layer</vt:lpstr>
      <vt:lpstr>TCP and UDP </vt:lpstr>
      <vt:lpstr>Network Layer / Internet Layer</vt:lpstr>
      <vt:lpstr>IP Header:</vt:lpstr>
      <vt:lpstr>Data Link Layer</vt:lpstr>
      <vt:lpstr>Ethernet Header / MAC address</vt:lpstr>
      <vt:lpstr>Physical Layer</vt:lpstr>
      <vt:lpstr>Radio Transmission</vt:lpstr>
      <vt:lpstr>PowerPoint Presentation</vt:lpstr>
      <vt:lpstr>PowerPoint Presentation</vt:lpstr>
      <vt:lpstr>PowerPoint Presentation</vt:lpstr>
      <vt:lpstr>Key Differences Between TCP/IP and OSI Model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 Differences Between TCP/IP and OSI Model</dc:title>
  <dc:creator>E RAMESH GOUD</dc:creator>
  <cp:lastModifiedBy>E. Ramesh Goud</cp:lastModifiedBy>
  <cp:revision>90</cp:revision>
  <dcterms:created xsi:type="dcterms:W3CDTF">2021-02-22T18:15:04Z</dcterms:created>
  <dcterms:modified xsi:type="dcterms:W3CDTF">2024-08-05T16:12:07Z</dcterms:modified>
</cp:coreProperties>
</file>